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 id="2147483684" r:id="rId4"/>
    <p:sldMasterId id="2147483696" r:id="rId5"/>
  </p:sldMasterIdLst>
  <p:notesMasterIdLst>
    <p:notesMasterId r:id="rId68"/>
  </p:notesMasterIdLst>
  <p:sldIdLst>
    <p:sldId id="613" r:id="rId6"/>
    <p:sldId id="612" r:id="rId7"/>
    <p:sldId id="646" r:id="rId8"/>
    <p:sldId id="610" r:id="rId9"/>
    <p:sldId id="642" r:id="rId10"/>
    <p:sldId id="541" r:id="rId11"/>
    <p:sldId id="542" r:id="rId12"/>
    <p:sldId id="667" r:id="rId13"/>
    <p:sldId id="549" r:id="rId14"/>
    <p:sldId id="519" r:id="rId15"/>
    <p:sldId id="668" r:id="rId16"/>
    <p:sldId id="520" r:id="rId17"/>
    <p:sldId id="544" r:id="rId18"/>
    <p:sldId id="521" r:id="rId19"/>
    <p:sldId id="522" r:id="rId20"/>
    <p:sldId id="493" r:id="rId21"/>
    <p:sldId id="498" r:id="rId22"/>
    <p:sldId id="539" r:id="rId23"/>
    <p:sldId id="538" r:id="rId24"/>
    <p:sldId id="643" r:id="rId25"/>
    <p:sldId id="644" r:id="rId26"/>
    <p:sldId id="545" r:id="rId27"/>
    <p:sldId id="669" r:id="rId28"/>
    <p:sldId id="576" r:id="rId29"/>
    <p:sldId id="664" r:id="rId30"/>
    <p:sldId id="665" r:id="rId31"/>
    <p:sldId id="645" r:id="rId32"/>
    <p:sldId id="638" r:id="rId33"/>
    <p:sldId id="639" r:id="rId34"/>
    <p:sldId id="491" r:id="rId35"/>
    <p:sldId id="490" r:id="rId36"/>
    <p:sldId id="540" r:id="rId37"/>
    <p:sldId id="670" r:id="rId38"/>
    <p:sldId id="671" r:id="rId39"/>
    <p:sldId id="672" r:id="rId40"/>
    <p:sldId id="648" r:id="rId41"/>
    <p:sldId id="587" r:id="rId42"/>
    <p:sldId id="364" r:id="rId43"/>
    <p:sldId id="365" r:id="rId44"/>
    <p:sldId id="366" r:id="rId45"/>
    <p:sldId id="367" r:id="rId46"/>
    <p:sldId id="565" r:id="rId47"/>
    <p:sldId id="566" r:id="rId48"/>
    <p:sldId id="577" r:id="rId49"/>
    <p:sldId id="578" r:id="rId50"/>
    <p:sldId id="567" r:id="rId51"/>
    <p:sldId id="569" r:id="rId52"/>
    <p:sldId id="579" r:id="rId53"/>
    <p:sldId id="571" r:id="rId54"/>
    <p:sldId id="606" r:id="rId55"/>
    <p:sldId id="607" r:id="rId56"/>
    <p:sldId id="620" r:id="rId57"/>
    <p:sldId id="618" r:id="rId58"/>
    <p:sldId id="622" r:id="rId59"/>
    <p:sldId id="624" r:id="rId60"/>
    <p:sldId id="626" r:id="rId61"/>
    <p:sldId id="494" r:id="rId62"/>
    <p:sldId id="505" r:id="rId63"/>
    <p:sldId id="543" r:id="rId64"/>
    <p:sldId id="371" r:id="rId65"/>
    <p:sldId id="608" r:id="rId66"/>
    <p:sldId id="651" r:id="rId67"/>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BF3"/>
    <a:srgbClr val="DAE3F3"/>
    <a:srgbClr val="0B6EE2"/>
    <a:srgbClr val="FF3300"/>
    <a:srgbClr val="BBDEFB"/>
    <a:srgbClr val="0972E3"/>
    <a:srgbClr val="F8CBAD"/>
    <a:srgbClr val="BDD7EE"/>
    <a:srgbClr val="C5E0B4"/>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1F129A-8101-443E-B3E4-23D61A2ED47B}" v="92" dt="2024-11-11T21:45:27.5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42" autoAdjust="0"/>
    <p:restoredTop sz="94660"/>
  </p:normalViewPr>
  <p:slideViewPr>
    <p:cSldViewPr snapToGrid="0">
      <p:cViewPr varScale="1">
        <p:scale>
          <a:sx n="102" d="100"/>
          <a:sy n="102" d="100"/>
        </p:scale>
        <p:origin x="6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Lord" userId="b68276031ed32d04" providerId="LiveId" clId="{A00C89FA-368B-41F1-BB48-94B7F1DC0DD4}"/>
    <pc:docChg chg="undo redo custSel addSld delSld modSld sldOrd">
      <pc:chgData name="Bill Lord" userId="b68276031ed32d04" providerId="LiveId" clId="{A00C89FA-368B-41F1-BB48-94B7F1DC0DD4}" dt="2023-11-15T21:46:10.250" v="2592" actId="20577"/>
      <pc:docMkLst>
        <pc:docMk/>
      </pc:docMkLst>
      <pc:sldChg chg="addSp delSp modSp del mod">
        <pc:chgData name="Bill Lord" userId="b68276031ed32d04" providerId="LiveId" clId="{A00C89FA-368B-41F1-BB48-94B7F1DC0DD4}" dt="2023-11-07T18:12:11.352" v="127" actId="47"/>
        <pc:sldMkLst>
          <pc:docMk/>
          <pc:sldMk cId="3999202283" sldId="256"/>
        </pc:sldMkLst>
        <pc:spChg chg="mod">
          <ac:chgData name="Bill Lord" userId="b68276031ed32d04" providerId="LiveId" clId="{A00C89FA-368B-41F1-BB48-94B7F1DC0DD4}" dt="2023-11-07T17:54:08.007" v="107" actId="20577"/>
          <ac:spMkLst>
            <pc:docMk/>
            <pc:sldMk cId="3999202283" sldId="256"/>
            <ac:spMk id="3" creationId="{00000000-0000-0000-0000-000000000000}"/>
          </ac:spMkLst>
        </pc:spChg>
        <pc:spChg chg="mod">
          <ac:chgData name="Bill Lord" userId="b68276031ed32d04" providerId="LiveId" clId="{A00C89FA-368B-41F1-BB48-94B7F1DC0DD4}" dt="2023-11-07T17:53:51.230" v="94" actId="20577"/>
          <ac:spMkLst>
            <pc:docMk/>
            <pc:sldMk cId="3999202283" sldId="256"/>
            <ac:spMk id="4" creationId="{00000000-0000-0000-0000-000000000000}"/>
          </ac:spMkLst>
        </pc:spChg>
        <pc:picChg chg="del">
          <ac:chgData name="Bill Lord" userId="b68276031ed32d04" providerId="LiveId" clId="{A00C89FA-368B-41F1-BB48-94B7F1DC0DD4}" dt="2023-11-07T18:01:10.667" v="110" actId="478"/>
          <ac:picMkLst>
            <pc:docMk/>
            <pc:sldMk cId="3999202283" sldId="256"/>
            <ac:picMk id="6" creationId="{4D88FFD4-6F9C-A465-F227-7C240F361595}"/>
          </ac:picMkLst>
        </pc:picChg>
        <pc:picChg chg="add mod ord modCrop">
          <ac:chgData name="Bill Lord" userId="b68276031ed32d04" providerId="LiveId" clId="{A00C89FA-368B-41F1-BB48-94B7F1DC0DD4}" dt="2023-11-07T18:10:25.723" v="118" actId="167"/>
          <ac:picMkLst>
            <pc:docMk/>
            <pc:sldMk cId="3999202283" sldId="256"/>
            <ac:picMk id="7" creationId="{ECE76516-CFCA-D9A0-977B-C940CBD3A4A7}"/>
          </ac:picMkLst>
        </pc:picChg>
      </pc:sldChg>
      <pc:sldChg chg="add del">
        <pc:chgData name="Bill Lord" userId="b68276031ed32d04" providerId="LiveId" clId="{A00C89FA-368B-41F1-BB48-94B7F1DC0DD4}" dt="2023-11-08T20:20:39.568" v="2401" actId="2696"/>
        <pc:sldMkLst>
          <pc:docMk/>
          <pc:sldMk cId="1832792616" sldId="364"/>
        </pc:sldMkLst>
      </pc:sldChg>
      <pc:sldChg chg="add del">
        <pc:chgData name="Bill Lord" userId="b68276031ed32d04" providerId="LiveId" clId="{A00C89FA-368B-41F1-BB48-94B7F1DC0DD4}" dt="2023-11-08T20:20:39.568" v="2401" actId="2696"/>
        <pc:sldMkLst>
          <pc:docMk/>
          <pc:sldMk cId="546521106" sldId="365"/>
        </pc:sldMkLst>
      </pc:sldChg>
      <pc:sldChg chg="add del">
        <pc:chgData name="Bill Lord" userId="b68276031ed32d04" providerId="LiveId" clId="{A00C89FA-368B-41F1-BB48-94B7F1DC0DD4}" dt="2023-11-08T20:20:39.568" v="2401" actId="2696"/>
        <pc:sldMkLst>
          <pc:docMk/>
          <pc:sldMk cId="1195825087" sldId="366"/>
        </pc:sldMkLst>
      </pc:sldChg>
      <pc:sldChg chg="add del">
        <pc:chgData name="Bill Lord" userId="b68276031ed32d04" providerId="LiveId" clId="{A00C89FA-368B-41F1-BB48-94B7F1DC0DD4}" dt="2023-11-08T20:20:39.568" v="2401" actId="2696"/>
        <pc:sldMkLst>
          <pc:docMk/>
          <pc:sldMk cId="2336322056" sldId="367"/>
        </pc:sldMkLst>
      </pc:sldChg>
      <pc:sldChg chg="add del">
        <pc:chgData name="Bill Lord" userId="b68276031ed32d04" providerId="LiveId" clId="{A00C89FA-368B-41F1-BB48-94B7F1DC0DD4}" dt="2023-11-08T20:20:39.568" v="2401" actId="2696"/>
        <pc:sldMkLst>
          <pc:docMk/>
          <pc:sldMk cId="570007292" sldId="371"/>
        </pc:sldMkLst>
      </pc:sldChg>
      <pc:sldChg chg="addSp delSp modSp del mod">
        <pc:chgData name="Bill Lord" userId="b68276031ed32d04" providerId="LiveId" clId="{A00C89FA-368B-41F1-BB48-94B7F1DC0DD4}" dt="2023-11-07T18:14:15.017" v="138" actId="47"/>
        <pc:sldMkLst>
          <pc:docMk/>
          <pc:sldMk cId="1450608569" sldId="401"/>
        </pc:sldMkLst>
        <pc:spChg chg="del">
          <ac:chgData name="Bill Lord" userId="b68276031ed32d04" providerId="LiveId" clId="{A00C89FA-368B-41F1-BB48-94B7F1DC0DD4}" dt="2023-11-07T18:10:59.654" v="120" actId="478"/>
          <ac:spMkLst>
            <pc:docMk/>
            <pc:sldMk cId="1450608569" sldId="401"/>
            <ac:spMk id="2" creationId="{00000000-0000-0000-0000-000000000000}"/>
          </ac:spMkLst>
        </pc:spChg>
        <pc:spChg chg="del">
          <ac:chgData name="Bill Lord" userId="b68276031ed32d04" providerId="LiveId" clId="{A00C89FA-368B-41F1-BB48-94B7F1DC0DD4}" dt="2023-11-07T18:10:59.654" v="120" actId="478"/>
          <ac:spMkLst>
            <pc:docMk/>
            <pc:sldMk cId="1450608569" sldId="401"/>
            <ac:spMk id="3" creationId="{00000000-0000-0000-0000-000000000000}"/>
          </ac:spMkLst>
        </pc:spChg>
        <pc:spChg chg="add del mod">
          <ac:chgData name="Bill Lord" userId="b68276031ed32d04" providerId="LiveId" clId="{A00C89FA-368B-41F1-BB48-94B7F1DC0DD4}" dt="2023-11-07T18:11:02.704" v="121" actId="478"/>
          <ac:spMkLst>
            <pc:docMk/>
            <pc:sldMk cId="1450608569" sldId="401"/>
            <ac:spMk id="5" creationId="{A48E3052-B356-C8D2-F2BA-A35C888F698A}"/>
          </ac:spMkLst>
        </pc:spChg>
        <pc:spChg chg="add mod">
          <ac:chgData name="Bill Lord" userId="b68276031ed32d04" providerId="LiveId" clId="{A00C89FA-368B-41F1-BB48-94B7F1DC0DD4}" dt="2023-11-07T18:11:04.863" v="122"/>
          <ac:spMkLst>
            <pc:docMk/>
            <pc:sldMk cId="1450608569" sldId="401"/>
            <ac:spMk id="6" creationId="{1935931D-F34A-A487-865F-83C4E05B2C8E}"/>
          </ac:spMkLst>
        </pc:spChg>
        <pc:spChg chg="add mod">
          <ac:chgData name="Bill Lord" userId="b68276031ed32d04" providerId="LiveId" clId="{A00C89FA-368B-41F1-BB48-94B7F1DC0DD4}" dt="2023-11-07T18:11:04.863" v="122"/>
          <ac:spMkLst>
            <pc:docMk/>
            <pc:sldMk cId="1450608569" sldId="401"/>
            <ac:spMk id="7" creationId="{CE8F90AA-D556-7A72-2638-00A0F14E8EA5}"/>
          </ac:spMkLst>
        </pc:spChg>
        <pc:spChg chg="add del mod">
          <ac:chgData name="Bill Lord" userId="b68276031ed32d04" providerId="LiveId" clId="{A00C89FA-368B-41F1-BB48-94B7F1DC0DD4}" dt="2023-11-07T18:14:02.457" v="136" actId="21"/>
          <ac:spMkLst>
            <pc:docMk/>
            <pc:sldMk cId="1450608569" sldId="401"/>
            <ac:spMk id="8" creationId="{65667CED-EF9A-5689-F857-6B200343EC22}"/>
          </ac:spMkLst>
        </pc:spChg>
        <pc:spChg chg="add del mod">
          <ac:chgData name="Bill Lord" userId="b68276031ed32d04" providerId="LiveId" clId="{A00C89FA-368B-41F1-BB48-94B7F1DC0DD4}" dt="2023-11-07T18:14:02.457" v="136" actId="21"/>
          <ac:spMkLst>
            <pc:docMk/>
            <pc:sldMk cId="1450608569" sldId="401"/>
            <ac:spMk id="9" creationId="{BD8A4AC2-260D-BB9D-D305-AC2606A8C269}"/>
          </ac:spMkLst>
        </pc:spChg>
        <pc:spChg chg="add mod">
          <ac:chgData name="Bill Lord" userId="b68276031ed32d04" providerId="LiveId" clId="{A00C89FA-368B-41F1-BB48-94B7F1DC0DD4}" dt="2023-11-07T18:11:04.863" v="122"/>
          <ac:spMkLst>
            <pc:docMk/>
            <pc:sldMk cId="1450608569" sldId="401"/>
            <ac:spMk id="10" creationId="{FBA9976C-EAA9-056F-2361-D7532F9C64E3}"/>
          </ac:spMkLst>
        </pc:spChg>
        <pc:spChg chg="add mod">
          <ac:chgData name="Bill Lord" userId="b68276031ed32d04" providerId="LiveId" clId="{A00C89FA-368B-41F1-BB48-94B7F1DC0DD4}" dt="2023-11-07T18:11:04.863" v="122"/>
          <ac:spMkLst>
            <pc:docMk/>
            <pc:sldMk cId="1450608569" sldId="401"/>
            <ac:spMk id="11" creationId="{B15E2579-D286-E6C6-5C86-439DCAF3E3BF}"/>
          </ac:spMkLst>
        </pc:spChg>
        <pc:spChg chg="del mod">
          <ac:chgData name="Bill Lord" userId="b68276031ed32d04" providerId="LiveId" clId="{A00C89FA-368B-41F1-BB48-94B7F1DC0DD4}" dt="2023-11-07T18:10:59.654" v="120" actId="478"/>
          <ac:spMkLst>
            <pc:docMk/>
            <pc:sldMk cId="1450608569" sldId="401"/>
            <ac:spMk id="12" creationId="{00000000-0000-0000-0000-000000000000}"/>
          </ac:spMkLst>
        </pc:spChg>
        <pc:spChg chg="add del mod">
          <ac:chgData name="Bill Lord" userId="b68276031ed32d04" providerId="LiveId" clId="{A00C89FA-368B-41F1-BB48-94B7F1DC0DD4}" dt="2023-11-07T18:14:02.457" v="136" actId="21"/>
          <ac:spMkLst>
            <pc:docMk/>
            <pc:sldMk cId="1450608569" sldId="401"/>
            <ac:spMk id="13" creationId="{B3B8CB76-80B2-7111-FC0B-584D84A01C32}"/>
          </ac:spMkLst>
        </pc:spChg>
        <pc:picChg chg="add del mod ord">
          <ac:chgData name="Bill Lord" userId="b68276031ed32d04" providerId="LiveId" clId="{A00C89FA-368B-41F1-BB48-94B7F1DC0DD4}" dt="2023-11-07T18:13:28.963" v="134" actId="21"/>
          <ac:picMkLst>
            <pc:docMk/>
            <pc:sldMk cId="1450608569" sldId="401"/>
            <ac:picMk id="14" creationId="{28725CB8-CC51-83D3-1A4F-BA509F713FC9}"/>
          </ac:picMkLst>
        </pc:picChg>
      </pc:sldChg>
      <pc:sldChg chg="del">
        <pc:chgData name="Bill Lord" userId="b68276031ed32d04" providerId="LiveId" clId="{A00C89FA-368B-41F1-BB48-94B7F1DC0DD4}" dt="2023-11-07T19:59:35.774" v="294" actId="47"/>
        <pc:sldMkLst>
          <pc:docMk/>
          <pc:sldMk cId="2476225242" sldId="423"/>
        </pc:sldMkLst>
      </pc:sldChg>
      <pc:sldChg chg="add del">
        <pc:chgData name="Bill Lord" userId="b68276031ed32d04" providerId="LiveId" clId="{A00C89FA-368B-41F1-BB48-94B7F1DC0DD4}" dt="2023-11-08T20:20:39.568" v="2401" actId="2696"/>
        <pc:sldMkLst>
          <pc:docMk/>
          <pc:sldMk cId="976196406" sldId="494"/>
        </pc:sldMkLst>
      </pc:sldChg>
      <pc:sldChg chg="addSp modSp mod ord">
        <pc:chgData name="Bill Lord" userId="b68276031ed32d04" providerId="LiveId" clId="{A00C89FA-368B-41F1-BB48-94B7F1DC0DD4}" dt="2023-11-08T18:42:55.945" v="2144" actId="14100"/>
        <pc:sldMkLst>
          <pc:docMk/>
          <pc:sldMk cId="1149617233" sldId="504"/>
        </pc:sldMkLst>
        <pc:spChg chg="mod">
          <ac:chgData name="Bill Lord" userId="b68276031ed32d04" providerId="LiveId" clId="{A00C89FA-368B-41F1-BB48-94B7F1DC0DD4}" dt="2023-11-08T18:40:50.269" v="2129" actId="1076"/>
          <ac:spMkLst>
            <pc:docMk/>
            <pc:sldMk cId="1149617233" sldId="504"/>
            <ac:spMk id="4" creationId="{00000000-0000-0000-0000-000000000000}"/>
          </ac:spMkLst>
        </pc:spChg>
        <pc:spChg chg="add mod">
          <ac:chgData name="Bill Lord" userId="b68276031ed32d04" providerId="LiveId" clId="{A00C89FA-368B-41F1-BB48-94B7F1DC0DD4}" dt="2023-11-08T18:41:38.272" v="2137" actId="20577"/>
          <ac:spMkLst>
            <pc:docMk/>
            <pc:sldMk cId="1149617233" sldId="504"/>
            <ac:spMk id="5" creationId="{28869E8B-3F16-4F13-C982-360591B32FE5}"/>
          </ac:spMkLst>
        </pc:spChg>
        <pc:spChg chg="mod">
          <ac:chgData name="Bill Lord" userId="b68276031ed32d04" providerId="LiveId" clId="{A00C89FA-368B-41F1-BB48-94B7F1DC0DD4}" dt="2023-11-08T18:36:27.174" v="2123" actId="1076"/>
          <ac:spMkLst>
            <pc:docMk/>
            <pc:sldMk cId="1149617233" sldId="504"/>
            <ac:spMk id="8" creationId="{00000000-0000-0000-0000-000000000000}"/>
          </ac:spMkLst>
        </pc:spChg>
        <pc:spChg chg="mod">
          <ac:chgData name="Bill Lord" userId="b68276031ed32d04" providerId="LiveId" clId="{A00C89FA-368B-41F1-BB48-94B7F1DC0DD4}" dt="2023-11-08T18:36:27.174" v="2123" actId="1076"/>
          <ac:spMkLst>
            <pc:docMk/>
            <pc:sldMk cId="1149617233" sldId="504"/>
            <ac:spMk id="10" creationId="{00000000-0000-0000-0000-000000000000}"/>
          </ac:spMkLst>
        </pc:spChg>
        <pc:spChg chg="mod">
          <ac:chgData name="Bill Lord" userId="b68276031ed32d04" providerId="LiveId" clId="{A00C89FA-368B-41F1-BB48-94B7F1DC0DD4}" dt="2023-11-08T18:36:27.174" v="2123" actId="1076"/>
          <ac:spMkLst>
            <pc:docMk/>
            <pc:sldMk cId="1149617233" sldId="504"/>
            <ac:spMk id="15" creationId="{00000000-0000-0000-0000-000000000000}"/>
          </ac:spMkLst>
        </pc:spChg>
        <pc:spChg chg="mod">
          <ac:chgData name="Bill Lord" userId="b68276031ed32d04" providerId="LiveId" clId="{A00C89FA-368B-41F1-BB48-94B7F1DC0DD4}" dt="2023-11-08T18:36:27.174" v="2123" actId="1076"/>
          <ac:spMkLst>
            <pc:docMk/>
            <pc:sldMk cId="1149617233" sldId="504"/>
            <ac:spMk id="16" creationId="{00000000-0000-0000-0000-000000000000}"/>
          </ac:spMkLst>
        </pc:spChg>
        <pc:spChg chg="mod">
          <ac:chgData name="Bill Lord" userId="b68276031ed32d04" providerId="LiveId" clId="{A00C89FA-368B-41F1-BB48-94B7F1DC0DD4}" dt="2023-11-08T18:36:27.174" v="2123" actId="1076"/>
          <ac:spMkLst>
            <pc:docMk/>
            <pc:sldMk cId="1149617233" sldId="504"/>
            <ac:spMk id="17" creationId="{00000000-0000-0000-0000-000000000000}"/>
          </ac:spMkLst>
        </pc:spChg>
        <pc:spChg chg="mod">
          <ac:chgData name="Bill Lord" userId="b68276031ed32d04" providerId="LiveId" clId="{A00C89FA-368B-41F1-BB48-94B7F1DC0DD4}" dt="2023-11-08T18:36:27.174" v="2123" actId="1076"/>
          <ac:spMkLst>
            <pc:docMk/>
            <pc:sldMk cId="1149617233" sldId="504"/>
            <ac:spMk id="20" creationId="{00000000-0000-0000-0000-000000000000}"/>
          </ac:spMkLst>
        </pc:spChg>
        <pc:spChg chg="mod">
          <ac:chgData name="Bill Lord" userId="b68276031ed32d04" providerId="LiveId" clId="{A00C89FA-368B-41F1-BB48-94B7F1DC0DD4}" dt="2023-11-08T18:36:27.174" v="2123" actId="1076"/>
          <ac:spMkLst>
            <pc:docMk/>
            <pc:sldMk cId="1149617233" sldId="504"/>
            <ac:spMk id="21" creationId="{00000000-0000-0000-0000-000000000000}"/>
          </ac:spMkLst>
        </pc:spChg>
        <pc:spChg chg="mod">
          <ac:chgData name="Bill Lord" userId="b68276031ed32d04" providerId="LiveId" clId="{A00C89FA-368B-41F1-BB48-94B7F1DC0DD4}" dt="2023-11-08T18:36:27.174" v="2123" actId="1076"/>
          <ac:spMkLst>
            <pc:docMk/>
            <pc:sldMk cId="1149617233" sldId="504"/>
            <ac:spMk id="23" creationId="{00000000-0000-0000-0000-000000000000}"/>
          </ac:spMkLst>
        </pc:spChg>
        <pc:spChg chg="mod">
          <ac:chgData name="Bill Lord" userId="b68276031ed32d04" providerId="LiveId" clId="{A00C89FA-368B-41F1-BB48-94B7F1DC0DD4}" dt="2023-11-08T18:36:27.174" v="2123" actId="1076"/>
          <ac:spMkLst>
            <pc:docMk/>
            <pc:sldMk cId="1149617233" sldId="504"/>
            <ac:spMk id="33" creationId="{00000000-0000-0000-0000-000000000000}"/>
          </ac:spMkLst>
        </pc:spChg>
        <pc:spChg chg="mod">
          <ac:chgData name="Bill Lord" userId="b68276031ed32d04" providerId="LiveId" clId="{A00C89FA-368B-41F1-BB48-94B7F1DC0DD4}" dt="2023-11-08T18:36:27.174" v="2123" actId="1076"/>
          <ac:spMkLst>
            <pc:docMk/>
            <pc:sldMk cId="1149617233" sldId="504"/>
            <ac:spMk id="41" creationId="{00000000-0000-0000-0000-000000000000}"/>
          </ac:spMkLst>
        </pc:spChg>
        <pc:spChg chg="mod">
          <ac:chgData name="Bill Lord" userId="b68276031ed32d04" providerId="LiveId" clId="{A00C89FA-368B-41F1-BB48-94B7F1DC0DD4}" dt="2023-11-08T18:36:27.174" v="2123" actId="1076"/>
          <ac:spMkLst>
            <pc:docMk/>
            <pc:sldMk cId="1149617233" sldId="504"/>
            <ac:spMk id="42" creationId="{00000000-0000-0000-0000-000000000000}"/>
          </ac:spMkLst>
        </pc:spChg>
        <pc:picChg chg="add mod modCrop">
          <ac:chgData name="Bill Lord" userId="b68276031ed32d04" providerId="LiveId" clId="{A00C89FA-368B-41F1-BB48-94B7F1DC0DD4}" dt="2023-11-08T18:36:57.441" v="2127" actId="1076"/>
          <ac:picMkLst>
            <pc:docMk/>
            <pc:sldMk cId="1149617233" sldId="504"/>
            <ac:picMk id="3" creationId="{D87C46DE-DF38-86AA-DFC5-C5FAD0E3C205}"/>
          </ac:picMkLst>
        </pc:picChg>
        <pc:cxnChg chg="add mod">
          <ac:chgData name="Bill Lord" userId="b68276031ed32d04" providerId="LiveId" clId="{A00C89FA-368B-41F1-BB48-94B7F1DC0DD4}" dt="2023-11-08T18:42:14.562" v="2141" actId="14100"/>
          <ac:cxnSpMkLst>
            <pc:docMk/>
            <pc:sldMk cId="1149617233" sldId="504"/>
            <ac:cxnSpMk id="6" creationId="{24E694FC-B0B4-396C-A7D1-F2176BDA17E8}"/>
          </ac:cxnSpMkLst>
        </pc:cxnChg>
        <pc:cxnChg chg="mod">
          <ac:chgData name="Bill Lord" userId="b68276031ed32d04" providerId="LiveId" clId="{A00C89FA-368B-41F1-BB48-94B7F1DC0DD4}" dt="2023-11-08T18:36:27.174" v="2123" actId="1076"/>
          <ac:cxnSpMkLst>
            <pc:docMk/>
            <pc:sldMk cId="1149617233" sldId="504"/>
            <ac:cxnSpMk id="7" creationId="{00000000-0000-0000-0000-000000000000}"/>
          </ac:cxnSpMkLst>
        </pc:cxnChg>
        <pc:cxnChg chg="mod">
          <ac:chgData name="Bill Lord" userId="b68276031ed32d04" providerId="LiveId" clId="{A00C89FA-368B-41F1-BB48-94B7F1DC0DD4}" dt="2023-11-08T18:36:27.174" v="2123" actId="1076"/>
          <ac:cxnSpMkLst>
            <pc:docMk/>
            <pc:sldMk cId="1149617233" sldId="504"/>
            <ac:cxnSpMk id="9" creationId="{00000000-0000-0000-0000-000000000000}"/>
          </ac:cxnSpMkLst>
        </pc:cxnChg>
        <pc:cxnChg chg="add mod">
          <ac:chgData name="Bill Lord" userId="b68276031ed32d04" providerId="LiveId" clId="{A00C89FA-368B-41F1-BB48-94B7F1DC0DD4}" dt="2023-11-08T18:42:55.945" v="2144" actId="14100"/>
          <ac:cxnSpMkLst>
            <pc:docMk/>
            <pc:sldMk cId="1149617233" sldId="504"/>
            <ac:cxnSpMk id="14" creationId="{4539C8DF-6D1E-FC8E-BD3C-625580D7B6BE}"/>
          </ac:cxnSpMkLst>
        </pc:cxnChg>
        <pc:cxnChg chg="mod">
          <ac:chgData name="Bill Lord" userId="b68276031ed32d04" providerId="LiveId" clId="{A00C89FA-368B-41F1-BB48-94B7F1DC0DD4}" dt="2023-11-08T18:36:27.174" v="2123" actId="1076"/>
          <ac:cxnSpMkLst>
            <pc:docMk/>
            <pc:sldMk cId="1149617233" sldId="504"/>
            <ac:cxnSpMk id="18" creationId="{00000000-0000-0000-0000-000000000000}"/>
          </ac:cxnSpMkLst>
        </pc:cxnChg>
        <pc:cxnChg chg="mod">
          <ac:chgData name="Bill Lord" userId="b68276031ed32d04" providerId="LiveId" clId="{A00C89FA-368B-41F1-BB48-94B7F1DC0DD4}" dt="2023-11-08T18:36:27.174" v="2123" actId="1076"/>
          <ac:cxnSpMkLst>
            <pc:docMk/>
            <pc:sldMk cId="1149617233" sldId="504"/>
            <ac:cxnSpMk id="19" creationId="{00000000-0000-0000-0000-000000000000}"/>
          </ac:cxnSpMkLst>
        </pc:cxnChg>
        <pc:cxnChg chg="mod">
          <ac:chgData name="Bill Lord" userId="b68276031ed32d04" providerId="LiveId" clId="{A00C89FA-368B-41F1-BB48-94B7F1DC0DD4}" dt="2023-11-08T18:36:27.174" v="2123" actId="1076"/>
          <ac:cxnSpMkLst>
            <pc:docMk/>
            <pc:sldMk cId="1149617233" sldId="504"/>
            <ac:cxnSpMk id="22" creationId="{00000000-0000-0000-0000-000000000000}"/>
          </ac:cxnSpMkLst>
        </pc:cxnChg>
        <pc:cxnChg chg="mod">
          <ac:chgData name="Bill Lord" userId="b68276031ed32d04" providerId="LiveId" clId="{A00C89FA-368B-41F1-BB48-94B7F1DC0DD4}" dt="2023-11-08T18:36:27.174" v="2123" actId="1076"/>
          <ac:cxnSpMkLst>
            <pc:docMk/>
            <pc:sldMk cId="1149617233" sldId="504"/>
            <ac:cxnSpMk id="25" creationId="{00000000-0000-0000-0000-000000000000}"/>
          </ac:cxnSpMkLst>
        </pc:cxnChg>
        <pc:cxnChg chg="mod">
          <ac:chgData name="Bill Lord" userId="b68276031ed32d04" providerId="LiveId" clId="{A00C89FA-368B-41F1-BB48-94B7F1DC0DD4}" dt="2023-11-08T18:36:27.174" v="2123" actId="1076"/>
          <ac:cxnSpMkLst>
            <pc:docMk/>
            <pc:sldMk cId="1149617233" sldId="504"/>
            <ac:cxnSpMk id="27" creationId="{00000000-0000-0000-0000-000000000000}"/>
          </ac:cxnSpMkLst>
        </pc:cxnChg>
        <pc:cxnChg chg="mod">
          <ac:chgData name="Bill Lord" userId="b68276031ed32d04" providerId="LiveId" clId="{A00C89FA-368B-41F1-BB48-94B7F1DC0DD4}" dt="2023-11-08T18:36:27.174" v="2123" actId="1076"/>
          <ac:cxnSpMkLst>
            <pc:docMk/>
            <pc:sldMk cId="1149617233" sldId="504"/>
            <ac:cxnSpMk id="29" creationId="{00000000-0000-0000-0000-000000000000}"/>
          </ac:cxnSpMkLst>
        </pc:cxnChg>
        <pc:cxnChg chg="mod">
          <ac:chgData name="Bill Lord" userId="b68276031ed32d04" providerId="LiveId" clId="{A00C89FA-368B-41F1-BB48-94B7F1DC0DD4}" dt="2023-11-08T18:36:27.174" v="2123" actId="1076"/>
          <ac:cxnSpMkLst>
            <pc:docMk/>
            <pc:sldMk cId="1149617233" sldId="504"/>
            <ac:cxnSpMk id="35" creationId="{00000000-0000-0000-0000-000000000000}"/>
          </ac:cxnSpMkLst>
        </pc:cxnChg>
        <pc:cxnChg chg="mod">
          <ac:chgData name="Bill Lord" userId="b68276031ed32d04" providerId="LiveId" clId="{A00C89FA-368B-41F1-BB48-94B7F1DC0DD4}" dt="2023-11-08T18:36:27.174" v="2123" actId="1076"/>
          <ac:cxnSpMkLst>
            <pc:docMk/>
            <pc:sldMk cId="1149617233" sldId="504"/>
            <ac:cxnSpMk id="37" creationId="{00000000-0000-0000-0000-000000000000}"/>
          </ac:cxnSpMkLst>
        </pc:cxnChg>
        <pc:cxnChg chg="mod">
          <ac:chgData name="Bill Lord" userId="b68276031ed32d04" providerId="LiveId" clId="{A00C89FA-368B-41F1-BB48-94B7F1DC0DD4}" dt="2023-11-08T18:36:27.174" v="2123" actId="1076"/>
          <ac:cxnSpMkLst>
            <pc:docMk/>
            <pc:sldMk cId="1149617233" sldId="504"/>
            <ac:cxnSpMk id="39" creationId="{00000000-0000-0000-0000-000000000000}"/>
          </ac:cxnSpMkLst>
        </pc:cxnChg>
        <pc:cxnChg chg="mod">
          <ac:chgData name="Bill Lord" userId="b68276031ed32d04" providerId="LiveId" clId="{A00C89FA-368B-41F1-BB48-94B7F1DC0DD4}" dt="2023-11-08T18:36:27.174" v="2123" actId="1076"/>
          <ac:cxnSpMkLst>
            <pc:docMk/>
            <pc:sldMk cId="1149617233" sldId="504"/>
            <ac:cxnSpMk id="44" creationId="{00000000-0000-0000-0000-000000000000}"/>
          </ac:cxnSpMkLst>
        </pc:cxnChg>
        <pc:cxnChg chg="mod">
          <ac:chgData name="Bill Lord" userId="b68276031ed32d04" providerId="LiveId" clId="{A00C89FA-368B-41F1-BB48-94B7F1DC0DD4}" dt="2023-11-08T18:36:27.174" v="2123" actId="1076"/>
          <ac:cxnSpMkLst>
            <pc:docMk/>
            <pc:sldMk cId="1149617233" sldId="504"/>
            <ac:cxnSpMk id="46" creationId="{00000000-0000-0000-0000-000000000000}"/>
          </ac:cxnSpMkLst>
        </pc:cxnChg>
      </pc:sldChg>
      <pc:sldChg chg="add del">
        <pc:chgData name="Bill Lord" userId="b68276031ed32d04" providerId="LiveId" clId="{A00C89FA-368B-41F1-BB48-94B7F1DC0DD4}" dt="2023-11-08T20:20:39.568" v="2401" actId="2696"/>
        <pc:sldMkLst>
          <pc:docMk/>
          <pc:sldMk cId="910430750" sldId="505"/>
        </pc:sldMkLst>
      </pc:sldChg>
      <pc:sldChg chg="add del">
        <pc:chgData name="Bill Lord" userId="b68276031ed32d04" providerId="LiveId" clId="{A00C89FA-368B-41F1-BB48-94B7F1DC0DD4}" dt="2023-11-08T20:20:39.568" v="2401" actId="2696"/>
        <pc:sldMkLst>
          <pc:docMk/>
          <pc:sldMk cId="3538334189" sldId="543"/>
        </pc:sldMkLst>
      </pc:sldChg>
      <pc:sldChg chg="add">
        <pc:chgData name="Bill Lord" userId="b68276031ed32d04" providerId="LiveId" clId="{A00C89FA-368B-41F1-BB48-94B7F1DC0DD4}" dt="2023-11-07T17:45:49.280" v="0"/>
        <pc:sldMkLst>
          <pc:docMk/>
          <pc:sldMk cId="4008994394" sldId="563"/>
        </pc:sldMkLst>
      </pc:sldChg>
      <pc:sldChg chg="add">
        <pc:chgData name="Bill Lord" userId="b68276031ed32d04" providerId="LiveId" clId="{A00C89FA-368B-41F1-BB48-94B7F1DC0DD4}" dt="2023-11-07T17:45:49.280" v="0"/>
        <pc:sldMkLst>
          <pc:docMk/>
          <pc:sldMk cId="3373154703" sldId="564"/>
        </pc:sldMkLst>
      </pc:sldChg>
      <pc:sldChg chg="add">
        <pc:chgData name="Bill Lord" userId="b68276031ed32d04" providerId="LiveId" clId="{A00C89FA-368B-41F1-BB48-94B7F1DC0DD4}" dt="2023-11-07T17:45:49.280" v="0"/>
        <pc:sldMkLst>
          <pc:docMk/>
          <pc:sldMk cId="1794453165" sldId="565"/>
        </pc:sldMkLst>
      </pc:sldChg>
      <pc:sldChg chg="add">
        <pc:chgData name="Bill Lord" userId="b68276031ed32d04" providerId="LiveId" clId="{A00C89FA-368B-41F1-BB48-94B7F1DC0DD4}" dt="2023-11-07T17:45:49.280" v="0"/>
        <pc:sldMkLst>
          <pc:docMk/>
          <pc:sldMk cId="3397318600" sldId="566"/>
        </pc:sldMkLst>
      </pc:sldChg>
      <pc:sldChg chg="add">
        <pc:chgData name="Bill Lord" userId="b68276031ed32d04" providerId="LiveId" clId="{A00C89FA-368B-41F1-BB48-94B7F1DC0DD4}" dt="2023-11-07T17:45:49.280" v="0"/>
        <pc:sldMkLst>
          <pc:docMk/>
          <pc:sldMk cId="1847253043" sldId="567"/>
        </pc:sldMkLst>
      </pc:sldChg>
      <pc:sldChg chg="del ord">
        <pc:chgData name="Bill Lord" userId="b68276031ed32d04" providerId="LiveId" clId="{A00C89FA-368B-41F1-BB48-94B7F1DC0DD4}" dt="2023-11-08T20:20:39.568" v="2401" actId="2696"/>
        <pc:sldMkLst>
          <pc:docMk/>
          <pc:sldMk cId="2231749724" sldId="574"/>
        </pc:sldMkLst>
      </pc:sldChg>
      <pc:sldChg chg="del">
        <pc:chgData name="Bill Lord" userId="b68276031ed32d04" providerId="LiveId" clId="{A00C89FA-368B-41F1-BB48-94B7F1DC0DD4}" dt="2023-11-07T19:59:38.577" v="295" actId="47"/>
        <pc:sldMkLst>
          <pc:docMk/>
          <pc:sldMk cId="222024410" sldId="575"/>
        </pc:sldMkLst>
      </pc:sldChg>
      <pc:sldChg chg="del">
        <pc:chgData name="Bill Lord" userId="b68276031ed32d04" providerId="LiveId" clId="{A00C89FA-368B-41F1-BB48-94B7F1DC0DD4}" dt="2023-11-07T20:00:22.156" v="300" actId="2696"/>
        <pc:sldMkLst>
          <pc:docMk/>
          <pc:sldMk cId="1666586412" sldId="576"/>
        </pc:sldMkLst>
      </pc:sldChg>
      <pc:sldChg chg="add">
        <pc:chgData name="Bill Lord" userId="b68276031ed32d04" providerId="LiveId" clId="{A00C89FA-368B-41F1-BB48-94B7F1DC0DD4}" dt="2023-11-07T20:00:57.250" v="301"/>
        <pc:sldMkLst>
          <pc:docMk/>
          <pc:sldMk cId="2235376838" sldId="576"/>
        </pc:sldMkLst>
      </pc:sldChg>
      <pc:sldChg chg="del">
        <pc:chgData name="Bill Lord" userId="b68276031ed32d04" providerId="LiveId" clId="{A00C89FA-368B-41F1-BB48-94B7F1DC0DD4}" dt="2023-11-07T19:59:40.626" v="296" actId="47"/>
        <pc:sldMkLst>
          <pc:docMk/>
          <pc:sldMk cId="3891826987" sldId="577"/>
        </pc:sldMkLst>
      </pc:sldChg>
      <pc:sldChg chg="del">
        <pc:chgData name="Bill Lord" userId="b68276031ed32d04" providerId="LiveId" clId="{A00C89FA-368B-41F1-BB48-94B7F1DC0DD4}" dt="2023-11-07T19:59:44.445" v="297" actId="47"/>
        <pc:sldMkLst>
          <pc:docMk/>
          <pc:sldMk cId="1498425360" sldId="578"/>
        </pc:sldMkLst>
      </pc:sldChg>
      <pc:sldChg chg="del">
        <pc:chgData name="Bill Lord" userId="b68276031ed32d04" providerId="LiveId" clId="{A00C89FA-368B-41F1-BB48-94B7F1DC0DD4}" dt="2023-11-07T19:59:45.652" v="298" actId="47"/>
        <pc:sldMkLst>
          <pc:docMk/>
          <pc:sldMk cId="709616441" sldId="579"/>
        </pc:sldMkLst>
      </pc:sldChg>
      <pc:sldChg chg="del">
        <pc:chgData name="Bill Lord" userId="b68276031ed32d04" providerId="LiveId" clId="{A00C89FA-368B-41F1-BB48-94B7F1DC0DD4}" dt="2023-11-07T20:00:22.156" v="300" actId="2696"/>
        <pc:sldMkLst>
          <pc:docMk/>
          <pc:sldMk cId="1709259586" sldId="580"/>
        </pc:sldMkLst>
      </pc:sldChg>
      <pc:sldChg chg="add del">
        <pc:chgData name="Bill Lord" userId="b68276031ed32d04" providerId="LiveId" clId="{A00C89FA-368B-41F1-BB48-94B7F1DC0DD4}" dt="2023-11-08T18:52:49.778" v="2151" actId="47"/>
        <pc:sldMkLst>
          <pc:docMk/>
          <pc:sldMk cId="2099931342" sldId="580"/>
        </pc:sldMkLst>
      </pc:sldChg>
      <pc:sldChg chg="del">
        <pc:chgData name="Bill Lord" userId="b68276031ed32d04" providerId="LiveId" clId="{A00C89FA-368B-41F1-BB48-94B7F1DC0DD4}" dt="2023-11-07T20:00:12.403" v="299" actId="47"/>
        <pc:sldMkLst>
          <pc:docMk/>
          <pc:sldMk cId="1332792605" sldId="585"/>
        </pc:sldMkLst>
      </pc:sldChg>
      <pc:sldChg chg="add del">
        <pc:chgData name="Bill Lord" userId="b68276031ed32d04" providerId="LiveId" clId="{A00C89FA-368B-41F1-BB48-94B7F1DC0DD4}" dt="2023-11-08T20:20:39.568" v="2401" actId="2696"/>
        <pc:sldMkLst>
          <pc:docMk/>
          <pc:sldMk cId="908948870" sldId="587"/>
        </pc:sldMkLst>
      </pc:sldChg>
      <pc:sldChg chg="add del">
        <pc:chgData name="Bill Lord" userId="b68276031ed32d04" providerId="LiveId" clId="{A00C89FA-368B-41F1-BB48-94B7F1DC0DD4}" dt="2023-11-08T20:20:39.568" v="2401" actId="2696"/>
        <pc:sldMkLst>
          <pc:docMk/>
          <pc:sldMk cId="3913515893" sldId="588"/>
        </pc:sldMkLst>
      </pc:sldChg>
      <pc:sldChg chg="add del ord">
        <pc:chgData name="Bill Lord" userId="b68276031ed32d04" providerId="LiveId" clId="{A00C89FA-368B-41F1-BB48-94B7F1DC0DD4}" dt="2023-11-08T20:20:39.568" v="2401" actId="2696"/>
        <pc:sldMkLst>
          <pc:docMk/>
          <pc:sldMk cId="1835172676" sldId="589"/>
        </pc:sldMkLst>
      </pc:sldChg>
      <pc:sldChg chg="add del ord">
        <pc:chgData name="Bill Lord" userId="b68276031ed32d04" providerId="LiveId" clId="{A00C89FA-368B-41F1-BB48-94B7F1DC0DD4}" dt="2023-11-08T20:20:39.568" v="2401" actId="2696"/>
        <pc:sldMkLst>
          <pc:docMk/>
          <pc:sldMk cId="3377518646" sldId="590"/>
        </pc:sldMkLst>
      </pc:sldChg>
      <pc:sldChg chg="add del ord">
        <pc:chgData name="Bill Lord" userId="b68276031ed32d04" providerId="LiveId" clId="{A00C89FA-368B-41F1-BB48-94B7F1DC0DD4}" dt="2023-11-08T20:20:39.568" v="2401" actId="2696"/>
        <pc:sldMkLst>
          <pc:docMk/>
          <pc:sldMk cId="1903029683" sldId="591"/>
        </pc:sldMkLst>
      </pc:sldChg>
      <pc:sldChg chg="add del ord">
        <pc:chgData name="Bill Lord" userId="b68276031ed32d04" providerId="LiveId" clId="{A00C89FA-368B-41F1-BB48-94B7F1DC0DD4}" dt="2023-11-08T20:20:39.568" v="2401" actId="2696"/>
        <pc:sldMkLst>
          <pc:docMk/>
          <pc:sldMk cId="131824549" sldId="592"/>
        </pc:sldMkLst>
      </pc:sldChg>
      <pc:sldChg chg="add del ord">
        <pc:chgData name="Bill Lord" userId="b68276031ed32d04" providerId="LiveId" clId="{A00C89FA-368B-41F1-BB48-94B7F1DC0DD4}" dt="2023-11-08T20:20:39.568" v="2401" actId="2696"/>
        <pc:sldMkLst>
          <pc:docMk/>
          <pc:sldMk cId="2320756380" sldId="593"/>
        </pc:sldMkLst>
      </pc:sldChg>
      <pc:sldChg chg="add del ord">
        <pc:chgData name="Bill Lord" userId="b68276031ed32d04" providerId="LiveId" clId="{A00C89FA-368B-41F1-BB48-94B7F1DC0DD4}" dt="2023-11-08T20:20:39.568" v="2401" actId="2696"/>
        <pc:sldMkLst>
          <pc:docMk/>
          <pc:sldMk cId="2809330594" sldId="594"/>
        </pc:sldMkLst>
      </pc:sldChg>
      <pc:sldChg chg="del">
        <pc:chgData name="Bill Lord" userId="b68276031ed32d04" providerId="LiveId" clId="{A00C89FA-368B-41F1-BB48-94B7F1DC0DD4}" dt="2023-11-07T19:59:08.257" v="292" actId="47"/>
        <pc:sldMkLst>
          <pc:docMk/>
          <pc:sldMk cId="992350057" sldId="595"/>
        </pc:sldMkLst>
      </pc:sldChg>
      <pc:sldChg chg="del ord">
        <pc:chgData name="Bill Lord" userId="b68276031ed32d04" providerId="LiveId" clId="{A00C89FA-368B-41F1-BB48-94B7F1DC0DD4}" dt="2023-11-08T20:20:39.568" v="2401" actId="2696"/>
        <pc:sldMkLst>
          <pc:docMk/>
          <pc:sldMk cId="651988645" sldId="596"/>
        </pc:sldMkLst>
      </pc:sldChg>
      <pc:sldChg chg="del">
        <pc:chgData name="Bill Lord" userId="b68276031ed32d04" providerId="LiveId" clId="{A00C89FA-368B-41F1-BB48-94B7F1DC0DD4}" dt="2023-11-07T19:59:00" v="282" actId="47"/>
        <pc:sldMkLst>
          <pc:docMk/>
          <pc:sldMk cId="337285610" sldId="597"/>
        </pc:sldMkLst>
      </pc:sldChg>
      <pc:sldChg chg="del">
        <pc:chgData name="Bill Lord" userId="b68276031ed32d04" providerId="LiveId" clId="{A00C89FA-368B-41F1-BB48-94B7F1DC0DD4}" dt="2023-11-07T19:59:01.852" v="283" actId="47"/>
        <pc:sldMkLst>
          <pc:docMk/>
          <pc:sldMk cId="3686123061" sldId="598"/>
        </pc:sldMkLst>
      </pc:sldChg>
      <pc:sldChg chg="del">
        <pc:chgData name="Bill Lord" userId="b68276031ed32d04" providerId="LiveId" clId="{A00C89FA-368B-41F1-BB48-94B7F1DC0DD4}" dt="2023-11-07T19:59:02.322" v="284" actId="47"/>
        <pc:sldMkLst>
          <pc:docMk/>
          <pc:sldMk cId="3036006932" sldId="599"/>
        </pc:sldMkLst>
      </pc:sldChg>
      <pc:sldChg chg="del">
        <pc:chgData name="Bill Lord" userId="b68276031ed32d04" providerId="LiveId" clId="{A00C89FA-368B-41F1-BB48-94B7F1DC0DD4}" dt="2023-11-07T19:59:02.979" v="285" actId="47"/>
        <pc:sldMkLst>
          <pc:docMk/>
          <pc:sldMk cId="3683522064" sldId="600"/>
        </pc:sldMkLst>
      </pc:sldChg>
      <pc:sldChg chg="del">
        <pc:chgData name="Bill Lord" userId="b68276031ed32d04" providerId="LiveId" clId="{A00C89FA-368B-41F1-BB48-94B7F1DC0DD4}" dt="2023-11-07T19:59:03.464" v="286" actId="47"/>
        <pc:sldMkLst>
          <pc:docMk/>
          <pc:sldMk cId="2707825936" sldId="601"/>
        </pc:sldMkLst>
      </pc:sldChg>
      <pc:sldChg chg="del">
        <pc:chgData name="Bill Lord" userId="b68276031ed32d04" providerId="LiveId" clId="{A00C89FA-368B-41F1-BB48-94B7F1DC0DD4}" dt="2023-11-07T19:59:03.935" v="287" actId="47"/>
        <pc:sldMkLst>
          <pc:docMk/>
          <pc:sldMk cId="3162506765" sldId="602"/>
        </pc:sldMkLst>
      </pc:sldChg>
      <pc:sldChg chg="del">
        <pc:chgData name="Bill Lord" userId="b68276031ed32d04" providerId="LiveId" clId="{A00C89FA-368B-41F1-BB48-94B7F1DC0DD4}" dt="2023-11-07T19:59:04.390" v="288" actId="47"/>
        <pc:sldMkLst>
          <pc:docMk/>
          <pc:sldMk cId="567398290" sldId="603"/>
        </pc:sldMkLst>
      </pc:sldChg>
      <pc:sldChg chg="del">
        <pc:chgData name="Bill Lord" userId="b68276031ed32d04" providerId="LiveId" clId="{A00C89FA-368B-41F1-BB48-94B7F1DC0DD4}" dt="2023-11-07T19:59:04.881" v="289" actId="47"/>
        <pc:sldMkLst>
          <pc:docMk/>
          <pc:sldMk cId="784530885" sldId="604"/>
        </pc:sldMkLst>
      </pc:sldChg>
      <pc:sldChg chg="del">
        <pc:chgData name="Bill Lord" userId="b68276031ed32d04" providerId="LiveId" clId="{A00C89FA-368B-41F1-BB48-94B7F1DC0DD4}" dt="2023-11-07T19:59:06.347" v="291" actId="47"/>
        <pc:sldMkLst>
          <pc:docMk/>
          <pc:sldMk cId="1318831814" sldId="605"/>
        </pc:sldMkLst>
      </pc:sldChg>
      <pc:sldChg chg="del">
        <pc:chgData name="Bill Lord" userId="b68276031ed32d04" providerId="LiveId" clId="{A00C89FA-368B-41F1-BB48-94B7F1DC0DD4}" dt="2023-11-07T19:59:32.348" v="293" actId="47"/>
        <pc:sldMkLst>
          <pc:docMk/>
          <pc:sldMk cId="1093785107" sldId="606"/>
        </pc:sldMkLst>
      </pc:sldChg>
      <pc:sldChg chg="del">
        <pc:chgData name="Bill Lord" userId="b68276031ed32d04" providerId="LiveId" clId="{A00C89FA-368B-41F1-BB48-94B7F1DC0DD4}" dt="2023-11-07T19:59:05.376" v="290" actId="47"/>
        <pc:sldMkLst>
          <pc:docMk/>
          <pc:sldMk cId="3359954802" sldId="607"/>
        </pc:sldMkLst>
      </pc:sldChg>
      <pc:sldChg chg="modSp mod ord">
        <pc:chgData name="Bill Lord" userId="b68276031ed32d04" providerId="LiveId" clId="{A00C89FA-368B-41F1-BB48-94B7F1DC0DD4}" dt="2023-11-08T19:11:27.623" v="2387"/>
        <pc:sldMkLst>
          <pc:docMk/>
          <pc:sldMk cId="1206647481" sldId="608"/>
        </pc:sldMkLst>
        <pc:spChg chg="mod">
          <ac:chgData name="Bill Lord" userId="b68276031ed32d04" providerId="LiveId" clId="{A00C89FA-368B-41F1-BB48-94B7F1DC0DD4}" dt="2023-11-08T18:57:36.992" v="2311" actId="20577"/>
          <ac:spMkLst>
            <pc:docMk/>
            <pc:sldMk cId="1206647481" sldId="608"/>
            <ac:spMk id="4" creationId="{00000000-0000-0000-0000-000000000000}"/>
          </ac:spMkLst>
        </pc:spChg>
      </pc:sldChg>
      <pc:sldChg chg="add del">
        <pc:chgData name="Bill Lord" userId="b68276031ed32d04" providerId="LiveId" clId="{A00C89FA-368B-41F1-BB48-94B7F1DC0DD4}" dt="2023-11-08T20:20:39.568" v="2401" actId="2696"/>
        <pc:sldMkLst>
          <pc:docMk/>
          <pc:sldMk cId="1401712018" sldId="609"/>
        </pc:sldMkLst>
      </pc:sldChg>
      <pc:sldChg chg="del ord">
        <pc:chgData name="Bill Lord" userId="b68276031ed32d04" providerId="LiveId" clId="{A00C89FA-368B-41F1-BB48-94B7F1DC0DD4}" dt="2023-11-07T20:00:22.156" v="300" actId="2696"/>
        <pc:sldMkLst>
          <pc:docMk/>
          <pc:sldMk cId="1519510031" sldId="609"/>
        </pc:sldMkLst>
      </pc:sldChg>
      <pc:sldChg chg="modSp mod">
        <pc:chgData name="Bill Lord" userId="b68276031ed32d04" providerId="LiveId" clId="{A00C89FA-368B-41F1-BB48-94B7F1DC0DD4}" dt="2023-11-08T13:26:31.302" v="305" actId="5793"/>
        <pc:sldMkLst>
          <pc:docMk/>
          <pc:sldMk cId="3789718329" sldId="610"/>
        </pc:sldMkLst>
        <pc:spChg chg="mod">
          <ac:chgData name="Bill Lord" userId="b68276031ed32d04" providerId="LiveId" clId="{A00C89FA-368B-41F1-BB48-94B7F1DC0DD4}" dt="2023-11-08T13:26:31.302" v="305" actId="5793"/>
          <ac:spMkLst>
            <pc:docMk/>
            <pc:sldMk cId="3789718329" sldId="610"/>
            <ac:spMk id="12" creationId="{00000000-0000-0000-0000-000000000000}"/>
          </ac:spMkLst>
        </pc:spChg>
      </pc:sldChg>
      <pc:sldChg chg="delSp add mod">
        <pc:chgData name="Bill Lord" userId="b68276031ed32d04" providerId="LiveId" clId="{A00C89FA-368B-41F1-BB48-94B7F1DC0DD4}" dt="2023-11-07T19:55:03.771" v="271" actId="478"/>
        <pc:sldMkLst>
          <pc:docMk/>
          <pc:sldMk cId="1348787399" sldId="611"/>
        </pc:sldMkLst>
        <pc:spChg chg="del">
          <ac:chgData name="Bill Lord" userId="b68276031ed32d04" providerId="LiveId" clId="{A00C89FA-368B-41F1-BB48-94B7F1DC0DD4}" dt="2023-11-07T19:55:03.771" v="271" actId="478"/>
          <ac:spMkLst>
            <pc:docMk/>
            <pc:sldMk cId="1348787399" sldId="611"/>
            <ac:spMk id="6" creationId="{00000000-0000-0000-0000-000000000000}"/>
          </ac:spMkLst>
        </pc:spChg>
      </pc:sldChg>
      <pc:sldChg chg="modSp add mod">
        <pc:chgData name="Bill Lord" userId="b68276031ed32d04" providerId="LiveId" clId="{A00C89FA-368B-41F1-BB48-94B7F1DC0DD4}" dt="2023-11-08T14:02:15.084" v="332" actId="20577"/>
        <pc:sldMkLst>
          <pc:docMk/>
          <pc:sldMk cId="989219102" sldId="612"/>
        </pc:sldMkLst>
        <pc:spChg chg="mod">
          <ac:chgData name="Bill Lord" userId="b68276031ed32d04" providerId="LiveId" clId="{A00C89FA-368B-41F1-BB48-94B7F1DC0DD4}" dt="2023-11-08T14:02:15.084" v="332" actId="20577"/>
          <ac:spMkLst>
            <pc:docMk/>
            <pc:sldMk cId="989219102" sldId="612"/>
            <ac:spMk id="12" creationId="{00000000-0000-0000-0000-000000000000}"/>
          </ac:spMkLst>
        </pc:spChg>
      </pc:sldChg>
      <pc:sldChg chg="addSp delSp modSp add mod ord setBg">
        <pc:chgData name="Bill Lord" userId="b68276031ed32d04" providerId="LiveId" clId="{A00C89FA-368B-41F1-BB48-94B7F1DC0DD4}" dt="2023-11-08T20:17:37.111" v="2395" actId="20577"/>
        <pc:sldMkLst>
          <pc:docMk/>
          <pc:sldMk cId="4045549613" sldId="613"/>
        </pc:sldMkLst>
        <pc:spChg chg="del">
          <ac:chgData name="Bill Lord" userId="b68276031ed32d04" providerId="LiveId" clId="{A00C89FA-368B-41F1-BB48-94B7F1DC0DD4}" dt="2023-11-07T18:12:21.970" v="129" actId="478"/>
          <ac:spMkLst>
            <pc:docMk/>
            <pc:sldMk cId="4045549613" sldId="613"/>
            <ac:spMk id="2" creationId="{00000000-0000-0000-0000-000000000000}"/>
          </ac:spMkLst>
        </pc:spChg>
        <pc:spChg chg="del">
          <ac:chgData name="Bill Lord" userId="b68276031ed32d04" providerId="LiveId" clId="{A00C89FA-368B-41F1-BB48-94B7F1DC0DD4}" dt="2023-11-07T18:12:21.970" v="129" actId="478"/>
          <ac:spMkLst>
            <pc:docMk/>
            <pc:sldMk cId="4045549613" sldId="613"/>
            <ac:spMk id="3" creationId="{00000000-0000-0000-0000-000000000000}"/>
          </ac:spMkLst>
        </pc:spChg>
        <pc:spChg chg="add del mod">
          <ac:chgData name="Bill Lord" userId="b68276031ed32d04" providerId="LiveId" clId="{A00C89FA-368B-41F1-BB48-94B7F1DC0DD4}" dt="2023-11-07T18:12:23.998" v="130" actId="478"/>
          <ac:spMkLst>
            <pc:docMk/>
            <pc:sldMk cId="4045549613" sldId="613"/>
            <ac:spMk id="5" creationId="{10BEBDE5-1D64-A21E-B84D-3B419016DFA2}"/>
          </ac:spMkLst>
        </pc:spChg>
        <pc:spChg chg="add mod">
          <ac:chgData name="Bill Lord" userId="b68276031ed32d04" providerId="LiveId" clId="{A00C89FA-368B-41F1-BB48-94B7F1DC0DD4}" dt="2023-11-08T20:17:37.111" v="2395" actId="20577"/>
          <ac:spMkLst>
            <pc:docMk/>
            <pc:sldMk cId="4045549613" sldId="613"/>
            <ac:spMk id="7" creationId="{BBC211EF-E7FF-87AF-8EAB-E6591B243F65}"/>
          </ac:spMkLst>
        </pc:spChg>
        <pc:spChg chg="add mod">
          <ac:chgData name="Bill Lord" userId="b68276031ed32d04" providerId="LiveId" clId="{A00C89FA-368B-41F1-BB48-94B7F1DC0DD4}" dt="2023-11-07T18:18:29.280" v="248" actId="1076"/>
          <ac:spMkLst>
            <pc:docMk/>
            <pc:sldMk cId="4045549613" sldId="613"/>
            <ac:spMk id="8" creationId="{546BC39D-9357-53A9-99B3-0DB1192C61D9}"/>
          </ac:spMkLst>
        </pc:spChg>
        <pc:spChg chg="add mod">
          <ac:chgData name="Bill Lord" userId="b68276031ed32d04" providerId="LiveId" clId="{A00C89FA-368B-41F1-BB48-94B7F1DC0DD4}" dt="2023-11-07T18:17:29.893" v="177" actId="1076"/>
          <ac:spMkLst>
            <pc:docMk/>
            <pc:sldMk cId="4045549613" sldId="613"/>
            <ac:spMk id="9" creationId="{4CE653E4-2771-42D4-8D43-FFA39A98239E}"/>
          </ac:spMkLst>
        </pc:spChg>
        <pc:spChg chg="add mod ord">
          <ac:chgData name="Bill Lord" userId="b68276031ed32d04" providerId="LiveId" clId="{A00C89FA-368B-41F1-BB48-94B7F1DC0DD4}" dt="2023-11-07T18:16:52.090" v="173" actId="1076"/>
          <ac:spMkLst>
            <pc:docMk/>
            <pc:sldMk cId="4045549613" sldId="613"/>
            <ac:spMk id="10" creationId="{55889E8D-A4CB-F8D0-3A26-099BD6166AC0}"/>
          </ac:spMkLst>
        </pc:spChg>
        <pc:spChg chg="del">
          <ac:chgData name="Bill Lord" userId="b68276031ed32d04" providerId="LiveId" clId="{A00C89FA-368B-41F1-BB48-94B7F1DC0DD4}" dt="2023-11-07T18:12:21.970" v="129" actId="478"/>
          <ac:spMkLst>
            <pc:docMk/>
            <pc:sldMk cId="4045549613" sldId="613"/>
            <ac:spMk id="12" creationId="{00000000-0000-0000-0000-000000000000}"/>
          </ac:spMkLst>
        </pc:spChg>
        <pc:spChg chg="add del">
          <ac:chgData name="Bill Lord" userId="b68276031ed32d04" providerId="LiveId" clId="{A00C89FA-368B-41F1-BB48-94B7F1DC0DD4}" dt="2023-11-07T18:15:17.885" v="162" actId="26606"/>
          <ac:spMkLst>
            <pc:docMk/>
            <pc:sldMk cId="4045549613" sldId="613"/>
            <ac:spMk id="14" creationId="{AB8C311F-7253-4AED-9701-7FC0708C41C7}"/>
          </ac:spMkLst>
        </pc:spChg>
        <pc:spChg chg="add del">
          <ac:chgData name="Bill Lord" userId="b68276031ed32d04" providerId="LiveId" clId="{A00C89FA-368B-41F1-BB48-94B7F1DC0DD4}" dt="2023-11-07T18:15:17.885" v="162" actId="26606"/>
          <ac:spMkLst>
            <pc:docMk/>
            <pc:sldMk cId="4045549613" sldId="613"/>
            <ac:spMk id="16" creationId="{E2384209-CB15-4CDF-9D31-C44FD9A3F20D}"/>
          </ac:spMkLst>
        </pc:spChg>
        <pc:spChg chg="add del">
          <ac:chgData name="Bill Lord" userId="b68276031ed32d04" providerId="LiveId" clId="{A00C89FA-368B-41F1-BB48-94B7F1DC0DD4}" dt="2023-11-07T18:15:17.885" v="162" actId="26606"/>
          <ac:spMkLst>
            <pc:docMk/>
            <pc:sldMk cId="4045549613" sldId="613"/>
            <ac:spMk id="18" creationId="{2633B3B5-CC90-43F0-8714-D31D1F3F0209}"/>
          </ac:spMkLst>
        </pc:spChg>
        <pc:spChg chg="add del">
          <ac:chgData name="Bill Lord" userId="b68276031ed32d04" providerId="LiveId" clId="{A00C89FA-368B-41F1-BB48-94B7F1DC0DD4}" dt="2023-11-07T18:15:17.885" v="162" actId="26606"/>
          <ac:spMkLst>
            <pc:docMk/>
            <pc:sldMk cId="4045549613" sldId="613"/>
            <ac:spMk id="20" creationId="{A8D57A06-A426-446D-B02C-A2DC6B62E45E}"/>
          </ac:spMkLst>
        </pc:spChg>
        <pc:spChg chg="add del">
          <ac:chgData name="Bill Lord" userId="b68276031ed32d04" providerId="LiveId" clId="{A00C89FA-368B-41F1-BB48-94B7F1DC0DD4}" dt="2023-11-07T18:15:22.723" v="164" actId="26606"/>
          <ac:spMkLst>
            <pc:docMk/>
            <pc:sldMk cId="4045549613" sldId="613"/>
            <ac:spMk id="22" creationId="{633C5E46-DAC5-4661-9C87-22B08E2A512F}"/>
          </ac:spMkLst>
        </pc:spChg>
        <pc:spChg chg="add del">
          <ac:chgData name="Bill Lord" userId="b68276031ed32d04" providerId="LiveId" clId="{A00C89FA-368B-41F1-BB48-94B7F1DC0DD4}" dt="2023-11-07T18:15:22.723" v="164" actId="26606"/>
          <ac:spMkLst>
            <pc:docMk/>
            <pc:sldMk cId="4045549613" sldId="613"/>
            <ac:spMk id="23" creationId="{86FF76B9-219D-4469-AF87-0236D29032F1}"/>
          </ac:spMkLst>
        </pc:spChg>
        <pc:spChg chg="add del">
          <ac:chgData name="Bill Lord" userId="b68276031ed32d04" providerId="LiveId" clId="{A00C89FA-368B-41F1-BB48-94B7F1DC0DD4}" dt="2023-11-07T18:15:22.723" v="164" actId="26606"/>
          <ac:spMkLst>
            <pc:docMk/>
            <pc:sldMk cId="4045549613" sldId="613"/>
            <ac:spMk id="26" creationId="{2E80C965-DB6D-4F81-9E9E-B027384D0BD6}"/>
          </ac:spMkLst>
        </pc:spChg>
        <pc:grpChg chg="add del">
          <ac:chgData name="Bill Lord" userId="b68276031ed32d04" providerId="LiveId" clId="{A00C89FA-368B-41F1-BB48-94B7F1DC0DD4}" dt="2023-11-07T18:15:22.723" v="164" actId="26606"/>
          <ac:grpSpMkLst>
            <pc:docMk/>
            <pc:sldMk cId="4045549613" sldId="613"/>
            <ac:grpSpMk id="24" creationId="{DB88BD78-87E1-424D-B479-C37D8E41B12E}"/>
          </ac:grpSpMkLst>
        </pc:grpChg>
        <pc:picChg chg="add mod">
          <ac:chgData name="Bill Lord" userId="b68276031ed32d04" providerId="LiveId" clId="{A00C89FA-368B-41F1-BB48-94B7F1DC0DD4}" dt="2023-11-07T18:17:21.002" v="176" actId="14100"/>
          <ac:picMkLst>
            <pc:docMk/>
            <pc:sldMk cId="4045549613" sldId="613"/>
            <ac:picMk id="6" creationId="{23DFF095-9549-ED72-A4B7-5B87A47E8106}"/>
          </ac:picMkLst>
        </pc:picChg>
      </pc:sldChg>
      <pc:sldChg chg="delSp modSp add mod">
        <pc:chgData name="Bill Lord" userId="b68276031ed32d04" providerId="LiveId" clId="{A00C89FA-368B-41F1-BB48-94B7F1DC0DD4}" dt="2023-11-07T18:34:55.159" v="266" actId="478"/>
        <pc:sldMkLst>
          <pc:docMk/>
          <pc:sldMk cId="4241463439" sldId="614"/>
        </pc:sldMkLst>
        <pc:spChg chg="mod">
          <ac:chgData name="Bill Lord" userId="b68276031ed32d04" providerId="LiveId" clId="{A00C89FA-368B-41F1-BB48-94B7F1DC0DD4}" dt="2023-11-07T18:34:42.819" v="265" actId="113"/>
          <ac:spMkLst>
            <pc:docMk/>
            <pc:sldMk cId="4241463439" sldId="614"/>
            <ac:spMk id="2" creationId="{00000000-0000-0000-0000-000000000000}"/>
          </ac:spMkLst>
        </pc:spChg>
        <pc:spChg chg="del">
          <ac:chgData name="Bill Lord" userId="b68276031ed32d04" providerId="LiveId" clId="{A00C89FA-368B-41F1-BB48-94B7F1DC0DD4}" dt="2023-11-07T18:34:55.159" v="266" actId="478"/>
          <ac:spMkLst>
            <pc:docMk/>
            <pc:sldMk cId="4241463439" sldId="614"/>
            <ac:spMk id="12" creationId="{00000000-0000-0000-0000-000000000000}"/>
          </ac:spMkLst>
        </pc:spChg>
      </pc:sldChg>
      <pc:sldChg chg="modSp add mod">
        <pc:chgData name="Bill Lord" userId="b68276031ed32d04" providerId="LiveId" clId="{A00C89FA-368B-41F1-BB48-94B7F1DC0DD4}" dt="2023-11-08T21:40:53.726" v="2581" actId="1036"/>
        <pc:sldMkLst>
          <pc:docMk/>
          <pc:sldMk cId="1362401732" sldId="615"/>
        </pc:sldMkLst>
        <pc:spChg chg="mod">
          <ac:chgData name="Bill Lord" userId="b68276031ed32d04" providerId="LiveId" clId="{A00C89FA-368B-41F1-BB48-94B7F1DC0DD4}" dt="2023-11-07T18:36:27.965" v="268" actId="20577"/>
          <ac:spMkLst>
            <pc:docMk/>
            <pc:sldMk cId="1362401732" sldId="615"/>
            <ac:spMk id="2" creationId="{B39C9748-4497-533C-FD79-88F40AACBC2F}"/>
          </ac:spMkLst>
        </pc:spChg>
        <pc:spChg chg="mod">
          <ac:chgData name="Bill Lord" userId="b68276031ed32d04" providerId="LiveId" clId="{A00C89FA-368B-41F1-BB48-94B7F1DC0DD4}" dt="2023-11-08T21:40:41.678" v="2538" actId="20577"/>
          <ac:spMkLst>
            <pc:docMk/>
            <pc:sldMk cId="1362401732" sldId="615"/>
            <ac:spMk id="3" creationId="{ACF1F044-CA20-3D5D-E20D-607C41DA1CC8}"/>
          </ac:spMkLst>
        </pc:spChg>
        <pc:spChg chg="mod">
          <ac:chgData name="Bill Lord" userId="b68276031ed32d04" providerId="LiveId" clId="{A00C89FA-368B-41F1-BB48-94B7F1DC0DD4}" dt="2023-11-08T21:40:53.726" v="2581" actId="1036"/>
          <ac:spMkLst>
            <pc:docMk/>
            <pc:sldMk cId="1362401732" sldId="615"/>
            <ac:spMk id="4" creationId="{FBCE0EEA-EFE5-F1C0-4D0C-443B786BCB83}"/>
          </ac:spMkLst>
        </pc:spChg>
      </pc:sldChg>
      <pc:sldChg chg="add">
        <pc:chgData name="Bill Lord" userId="b68276031ed32d04" providerId="LiveId" clId="{A00C89FA-368B-41F1-BB48-94B7F1DC0DD4}" dt="2023-11-07T18:35:54.873" v="267"/>
        <pc:sldMkLst>
          <pc:docMk/>
          <pc:sldMk cId="2547977137" sldId="616"/>
        </pc:sldMkLst>
      </pc:sldChg>
      <pc:sldChg chg="add">
        <pc:chgData name="Bill Lord" userId="b68276031ed32d04" providerId="LiveId" clId="{A00C89FA-368B-41F1-BB48-94B7F1DC0DD4}" dt="2023-11-07T18:35:54.873" v="267"/>
        <pc:sldMkLst>
          <pc:docMk/>
          <pc:sldMk cId="1997708215" sldId="617"/>
        </pc:sldMkLst>
      </pc:sldChg>
      <pc:sldChg chg="modSp add mod ord">
        <pc:chgData name="Bill Lord" userId="b68276031ed32d04" providerId="LiveId" clId="{A00C89FA-368B-41F1-BB48-94B7F1DC0DD4}" dt="2023-11-08T15:15:53.190" v="1118" actId="1076"/>
        <pc:sldMkLst>
          <pc:docMk/>
          <pc:sldMk cId="2855013559" sldId="618"/>
        </pc:sldMkLst>
        <pc:spChg chg="mod">
          <ac:chgData name="Bill Lord" userId="b68276031ed32d04" providerId="LiveId" clId="{A00C89FA-368B-41F1-BB48-94B7F1DC0DD4}" dt="2023-11-08T15:15:53.190" v="1118" actId="1076"/>
          <ac:spMkLst>
            <pc:docMk/>
            <pc:sldMk cId="2855013559" sldId="618"/>
            <ac:spMk id="3" creationId="{02C57555-04D8-F054-C9B9-B88C43F8C345}"/>
          </ac:spMkLst>
        </pc:spChg>
        <pc:spChg chg="mod">
          <ac:chgData name="Bill Lord" userId="b68276031ed32d04" providerId="LiveId" clId="{A00C89FA-368B-41F1-BB48-94B7F1DC0DD4}" dt="2023-11-08T14:16:42.354" v="360" actId="12"/>
          <ac:spMkLst>
            <pc:docMk/>
            <pc:sldMk cId="2855013559" sldId="618"/>
            <ac:spMk id="4" creationId="{52C20D92-5A28-71DE-4469-63F15FB652D7}"/>
          </ac:spMkLst>
        </pc:spChg>
      </pc:sldChg>
      <pc:sldChg chg="add del ord">
        <pc:chgData name="Bill Lord" userId="b68276031ed32d04" providerId="LiveId" clId="{A00C89FA-368B-41F1-BB48-94B7F1DC0DD4}" dt="2023-11-08T20:20:39.568" v="2401" actId="2696"/>
        <pc:sldMkLst>
          <pc:docMk/>
          <pc:sldMk cId="4165844152" sldId="619"/>
        </pc:sldMkLst>
      </pc:sldChg>
      <pc:sldChg chg="add del ord">
        <pc:chgData name="Bill Lord" userId="b68276031ed32d04" providerId="LiveId" clId="{A00C89FA-368B-41F1-BB48-94B7F1DC0DD4}" dt="2023-11-08T20:20:39.568" v="2401" actId="2696"/>
        <pc:sldMkLst>
          <pc:docMk/>
          <pc:sldMk cId="1680617518" sldId="620"/>
        </pc:sldMkLst>
      </pc:sldChg>
      <pc:sldChg chg="add">
        <pc:chgData name="Bill Lord" userId="b68276031ed32d04" providerId="LiveId" clId="{A00C89FA-368B-41F1-BB48-94B7F1DC0DD4}" dt="2023-11-07T19:54:57.401" v="270" actId="2890"/>
        <pc:sldMkLst>
          <pc:docMk/>
          <pc:sldMk cId="2400976414" sldId="621"/>
        </pc:sldMkLst>
      </pc:sldChg>
      <pc:sldChg chg="modSp add del mod">
        <pc:chgData name="Bill Lord" userId="b68276031ed32d04" providerId="LiveId" clId="{A00C89FA-368B-41F1-BB48-94B7F1DC0DD4}" dt="2023-11-08T19:11:00.178" v="2385" actId="47"/>
        <pc:sldMkLst>
          <pc:docMk/>
          <pc:sldMk cId="3444436918" sldId="622"/>
        </pc:sldMkLst>
        <pc:spChg chg="mod">
          <ac:chgData name="Bill Lord" userId="b68276031ed32d04" providerId="LiveId" clId="{A00C89FA-368B-41F1-BB48-94B7F1DC0DD4}" dt="2023-11-07T19:56:50.880" v="279" actId="20577"/>
          <ac:spMkLst>
            <pc:docMk/>
            <pc:sldMk cId="3444436918" sldId="622"/>
            <ac:spMk id="9" creationId="{00000000-0000-0000-0000-000000000000}"/>
          </ac:spMkLst>
        </pc:spChg>
      </pc:sldChg>
      <pc:sldChg chg="addSp delSp modSp add mod ord">
        <pc:chgData name="Bill Lord" userId="b68276031ed32d04" providerId="LiveId" clId="{A00C89FA-368B-41F1-BB48-94B7F1DC0DD4}" dt="2023-11-08T15:32:22.452" v="1240" actId="20577"/>
        <pc:sldMkLst>
          <pc:docMk/>
          <pc:sldMk cId="3556051445" sldId="623"/>
        </pc:sldMkLst>
        <pc:spChg chg="mod">
          <ac:chgData name="Bill Lord" userId="b68276031ed32d04" providerId="LiveId" clId="{A00C89FA-368B-41F1-BB48-94B7F1DC0DD4}" dt="2023-11-08T15:26:36.461" v="1190" actId="20577"/>
          <ac:spMkLst>
            <pc:docMk/>
            <pc:sldMk cId="3556051445" sldId="623"/>
            <ac:spMk id="2" creationId="{00000000-0000-0000-0000-000000000000}"/>
          </ac:spMkLst>
        </pc:spChg>
        <pc:spChg chg="add mod">
          <ac:chgData name="Bill Lord" userId="b68276031ed32d04" providerId="LiveId" clId="{A00C89FA-368B-41F1-BB48-94B7F1DC0DD4}" dt="2023-11-08T15:32:22.452" v="1240" actId="20577"/>
          <ac:spMkLst>
            <pc:docMk/>
            <pc:sldMk cId="3556051445" sldId="623"/>
            <ac:spMk id="8" creationId="{78C41BC1-2B46-B03F-964E-2B3CC4157CE5}"/>
          </ac:spMkLst>
        </pc:spChg>
        <pc:picChg chg="add del mod modCrop">
          <ac:chgData name="Bill Lord" userId="b68276031ed32d04" providerId="LiveId" clId="{A00C89FA-368B-41F1-BB48-94B7F1DC0DD4}" dt="2023-11-08T15:30:48.251" v="1227" actId="478"/>
          <ac:picMkLst>
            <pc:docMk/>
            <pc:sldMk cId="3556051445" sldId="623"/>
            <ac:picMk id="5" creationId="{6D67470E-EB2F-0541-8504-17B8FC3997B9}"/>
          </ac:picMkLst>
        </pc:picChg>
        <pc:picChg chg="add del mod modCrop">
          <ac:chgData name="Bill Lord" userId="b68276031ed32d04" providerId="LiveId" clId="{A00C89FA-368B-41F1-BB48-94B7F1DC0DD4}" dt="2023-11-08T15:30:51.548" v="1228" actId="478"/>
          <ac:picMkLst>
            <pc:docMk/>
            <pc:sldMk cId="3556051445" sldId="623"/>
            <ac:picMk id="7" creationId="{A2FF433D-F818-2562-90F7-01D795DB8E4E}"/>
          </ac:picMkLst>
        </pc:picChg>
      </pc:sldChg>
      <pc:sldChg chg="addSp delSp modSp add mod">
        <pc:chgData name="Bill Lord" userId="b68276031ed32d04" providerId="LiveId" clId="{A00C89FA-368B-41F1-BB48-94B7F1DC0DD4}" dt="2023-11-08T15:56:19.221" v="1715" actId="13926"/>
        <pc:sldMkLst>
          <pc:docMk/>
          <pc:sldMk cId="572907940" sldId="624"/>
        </pc:sldMkLst>
        <pc:spChg chg="del">
          <ac:chgData name="Bill Lord" userId="b68276031ed32d04" providerId="LiveId" clId="{A00C89FA-368B-41F1-BB48-94B7F1DC0DD4}" dt="2023-11-08T14:09:05.231" v="338" actId="478"/>
          <ac:spMkLst>
            <pc:docMk/>
            <pc:sldMk cId="572907940" sldId="624"/>
            <ac:spMk id="3" creationId="{02C57555-04D8-F054-C9B9-B88C43F8C345}"/>
          </ac:spMkLst>
        </pc:spChg>
        <pc:spChg chg="mod">
          <ac:chgData name="Bill Lord" userId="b68276031ed32d04" providerId="LiveId" clId="{A00C89FA-368B-41F1-BB48-94B7F1DC0DD4}" dt="2023-11-08T15:56:19.221" v="1715" actId="13926"/>
          <ac:spMkLst>
            <pc:docMk/>
            <pc:sldMk cId="572907940" sldId="624"/>
            <ac:spMk id="4" creationId="{52C20D92-5A28-71DE-4469-63F15FB652D7}"/>
          </ac:spMkLst>
        </pc:spChg>
        <pc:picChg chg="add del mod modCrop">
          <ac:chgData name="Bill Lord" userId="b68276031ed32d04" providerId="LiveId" clId="{A00C89FA-368B-41F1-BB48-94B7F1DC0DD4}" dt="2023-11-08T14:13:36.968" v="358" actId="21"/>
          <ac:picMkLst>
            <pc:docMk/>
            <pc:sldMk cId="572907940" sldId="624"/>
            <ac:picMk id="6" creationId="{3B3413E2-F60C-54DF-3750-FA264D1A52C2}"/>
          </ac:picMkLst>
        </pc:picChg>
        <pc:picChg chg="add del mod modCrop">
          <ac:chgData name="Bill Lord" userId="b68276031ed32d04" providerId="LiveId" clId="{A00C89FA-368B-41F1-BB48-94B7F1DC0DD4}" dt="2023-11-08T14:13:36.968" v="358" actId="21"/>
          <ac:picMkLst>
            <pc:docMk/>
            <pc:sldMk cId="572907940" sldId="624"/>
            <ac:picMk id="8" creationId="{1E7703EE-91EC-9B6D-11B6-93C86438B5E7}"/>
          </ac:picMkLst>
        </pc:picChg>
        <pc:picChg chg="mod">
          <ac:chgData name="Bill Lord" userId="b68276031ed32d04" providerId="LiveId" clId="{A00C89FA-368B-41F1-BB48-94B7F1DC0DD4}" dt="2023-11-08T14:13:55.551" v="359" actId="1076"/>
          <ac:picMkLst>
            <pc:docMk/>
            <pc:sldMk cId="572907940" sldId="624"/>
            <ac:picMk id="9" creationId="{68238867-BB1F-AC0F-A8C1-7CBD3F54AB24}"/>
          </ac:picMkLst>
        </pc:picChg>
      </pc:sldChg>
      <pc:sldChg chg="addSp delSp modSp add mod ord">
        <pc:chgData name="Bill Lord" userId="b68276031ed32d04" providerId="LiveId" clId="{A00C89FA-368B-41F1-BB48-94B7F1DC0DD4}" dt="2023-11-08T18:28:14.556" v="2072" actId="404"/>
        <pc:sldMkLst>
          <pc:docMk/>
          <pc:sldMk cId="3335813700" sldId="625"/>
        </pc:sldMkLst>
        <pc:spChg chg="del">
          <ac:chgData name="Bill Lord" userId="b68276031ed32d04" providerId="LiveId" clId="{A00C89FA-368B-41F1-BB48-94B7F1DC0DD4}" dt="2023-11-08T14:18:00.943" v="364" actId="478"/>
          <ac:spMkLst>
            <pc:docMk/>
            <pc:sldMk cId="3335813700" sldId="625"/>
            <ac:spMk id="3" creationId="{02C57555-04D8-F054-C9B9-B88C43F8C345}"/>
          </ac:spMkLst>
        </pc:spChg>
        <pc:spChg chg="mod">
          <ac:chgData name="Bill Lord" userId="b68276031ed32d04" providerId="LiveId" clId="{A00C89FA-368B-41F1-BB48-94B7F1DC0DD4}" dt="2023-11-08T18:28:14.556" v="2072" actId="404"/>
          <ac:spMkLst>
            <pc:docMk/>
            <pc:sldMk cId="3335813700" sldId="625"/>
            <ac:spMk id="4" creationId="{52C20D92-5A28-71DE-4469-63F15FB652D7}"/>
          </ac:spMkLst>
        </pc:spChg>
        <pc:spChg chg="add mod">
          <ac:chgData name="Bill Lord" userId="b68276031ed32d04" providerId="LiveId" clId="{A00C89FA-368B-41F1-BB48-94B7F1DC0DD4}" dt="2023-11-08T14:23:34.565" v="443" actId="14100"/>
          <ac:spMkLst>
            <pc:docMk/>
            <pc:sldMk cId="3335813700" sldId="625"/>
            <ac:spMk id="5" creationId="{7A1D5C46-A86E-0A5F-1D48-6018B450BDED}"/>
          </ac:spMkLst>
        </pc:spChg>
      </pc:sldChg>
      <pc:sldChg chg="addSp modSp add mod">
        <pc:chgData name="Bill Lord" userId="b68276031ed32d04" providerId="LiveId" clId="{A00C89FA-368B-41F1-BB48-94B7F1DC0DD4}" dt="2023-11-08T18:28:40.839" v="2086" actId="404"/>
        <pc:sldMkLst>
          <pc:docMk/>
          <pc:sldMk cId="2482281956" sldId="626"/>
        </pc:sldMkLst>
        <pc:spChg chg="mod">
          <ac:chgData name="Bill Lord" userId="b68276031ed32d04" providerId="LiveId" clId="{A00C89FA-368B-41F1-BB48-94B7F1DC0DD4}" dt="2023-11-08T18:28:40.839" v="2086" actId="404"/>
          <ac:spMkLst>
            <pc:docMk/>
            <pc:sldMk cId="2482281956" sldId="626"/>
            <ac:spMk id="4" creationId="{52C20D92-5A28-71DE-4469-63F15FB652D7}"/>
          </ac:spMkLst>
        </pc:spChg>
        <pc:spChg chg="mod">
          <ac:chgData name="Bill Lord" userId="b68276031ed32d04" providerId="LiveId" clId="{A00C89FA-368B-41F1-BB48-94B7F1DC0DD4}" dt="2023-11-08T15:59:17.536" v="1726" actId="13926"/>
          <ac:spMkLst>
            <pc:docMk/>
            <pc:sldMk cId="2482281956" sldId="626"/>
            <ac:spMk id="5" creationId="{7A1D5C46-A86E-0A5F-1D48-6018B450BDED}"/>
          </ac:spMkLst>
        </pc:spChg>
        <pc:picChg chg="add mod">
          <ac:chgData name="Bill Lord" userId="b68276031ed32d04" providerId="LiveId" clId="{A00C89FA-368B-41F1-BB48-94B7F1DC0DD4}" dt="2023-11-08T15:38:16.570" v="1246" actId="1076"/>
          <ac:picMkLst>
            <pc:docMk/>
            <pc:sldMk cId="2482281956" sldId="626"/>
            <ac:picMk id="3" creationId="{FF45BADE-2B26-FA2D-1E47-897A4BBA78B5}"/>
          </ac:picMkLst>
        </pc:picChg>
      </pc:sldChg>
      <pc:sldChg chg="addSp delSp modSp add mod">
        <pc:chgData name="Bill Lord" userId="b68276031ed32d04" providerId="LiveId" clId="{A00C89FA-368B-41F1-BB48-94B7F1DC0DD4}" dt="2023-11-08T18:29:00.532" v="2097" actId="403"/>
        <pc:sldMkLst>
          <pc:docMk/>
          <pc:sldMk cId="4077689500" sldId="627"/>
        </pc:sldMkLst>
        <pc:spChg chg="mod">
          <ac:chgData name="Bill Lord" userId="b68276031ed32d04" providerId="LiveId" clId="{A00C89FA-368B-41F1-BB48-94B7F1DC0DD4}" dt="2023-11-08T18:29:00.532" v="2097" actId="403"/>
          <ac:spMkLst>
            <pc:docMk/>
            <pc:sldMk cId="4077689500" sldId="627"/>
            <ac:spMk id="4" creationId="{52C20D92-5A28-71DE-4469-63F15FB652D7}"/>
          </ac:spMkLst>
        </pc:spChg>
        <pc:spChg chg="del">
          <ac:chgData name="Bill Lord" userId="b68276031ed32d04" providerId="LiveId" clId="{A00C89FA-368B-41F1-BB48-94B7F1DC0DD4}" dt="2023-11-08T14:58:49.313" v="1055" actId="478"/>
          <ac:spMkLst>
            <pc:docMk/>
            <pc:sldMk cId="4077689500" sldId="627"/>
            <ac:spMk id="5" creationId="{7A1D5C46-A86E-0A5F-1D48-6018B450BDED}"/>
          </ac:spMkLst>
        </pc:spChg>
        <pc:picChg chg="add del mod modCrop">
          <ac:chgData name="Bill Lord" userId="b68276031ed32d04" providerId="LiveId" clId="{A00C89FA-368B-41F1-BB48-94B7F1DC0DD4}" dt="2023-11-08T15:01:12.445" v="1062" actId="21"/>
          <ac:picMkLst>
            <pc:docMk/>
            <pc:sldMk cId="4077689500" sldId="627"/>
            <ac:picMk id="3" creationId="{93987CC8-AD40-853D-1E0F-0C235C2222F7}"/>
          </ac:picMkLst>
        </pc:picChg>
        <pc:picChg chg="mod">
          <ac:chgData name="Bill Lord" userId="b68276031ed32d04" providerId="LiveId" clId="{A00C89FA-368B-41F1-BB48-94B7F1DC0DD4}" dt="2023-11-08T15:01:27.317" v="1063" actId="1076"/>
          <ac:picMkLst>
            <pc:docMk/>
            <pc:sldMk cId="4077689500" sldId="627"/>
            <ac:picMk id="6" creationId="{76509270-3947-2FB2-FA16-B5535F18D207}"/>
          </ac:picMkLst>
        </pc:picChg>
      </pc:sldChg>
      <pc:sldChg chg="addSp delSp modSp add mod ord">
        <pc:chgData name="Bill Lord" userId="b68276031ed32d04" providerId="LiveId" clId="{A00C89FA-368B-41F1-BB48-94B7F1DC0DD4}" dt="2023-11-08T18:30:35.706" v="2112" actId="1076"/>
        <pc:sldMkLst>
          <pc:docMk/>
          <pc:sldMk cId="184025542" sldId="628"/>
        </pc:sldMkLst>
        <pc:spChg chg="mod">
          <ac:chgData name="Bill Lord" userId="b68276031ed32d04" providerId="LiveId" clId="{A00C89FA-368B-41F1-BB48-94B7F1DC0DD4}" dt="2023-11-08T18:30:20.923" v="2111" actId="13926"/>
          <ac:spMkLst>
            <pc:docMk/>
            <pc:sldMk cId="184025542" sldId="628"/>
            <ac:spMk id="4" creationId="{52C20D92-5A28-71DE-4469-63F15FB652D7}"/>
          </ac:spMkLst>
        </pc:spChg>
        <pc:spChg chg="mod">
          <ac:chgData name="Bill Lord" userId="b68276031ed32d04" providerId="LiveId" clId="{A00C89FA-368B-41F1-BB48-94B7F1DC0DD4}" dt="2023-11-08T18:30:35.706" v="2112" actId="1076"/>
          <ac:spMkLst>
            <pc:docMk/>
            <pc:sldMk cId="184025542" sldId="628"/>
            <ac:spMk id="5" creationId="{7A1D5C46-A86E-0A5F-1D48-6018B450BDED}"/>
          </ac:spMkLst>
        </pc:spChg>
        <pc:spChg chg="mod">
          <ac:chgData name="Bill Lord" userId="b68276031ed32d04" providerId="LiveId" clId="{A00C89FA-368B-41F1-BB48-94B7F1DC0DD4}" dt="2023-11-08T15:06:25.916" v="1069"/>
          <ac:spMkLst>
            <pc:docMk/>
            <pc:sldMk cId="184025542" sldId="628"/>
            <ac:spMk id="8" creationId="{9332188A-B1F8-83A0-B44A-900CE608CDFB}"/>
          </ac:spMkLst>
        </pc:spChg>
        <pc:spChg chg="mod">
          <ac:chgData name="Bill Lord" userId="b68276031ed32d04" providerId="LiveId" clId="{A00C89FA-368B-41F1-BB48-94B7F1DC0DD4}" dt="2023-11-08T15:06:25.916" v="1069"/>
          <ac:spMkLst>
            <pc:docMk/>
            <pc:sldMk cId="184025542" sldId="628"/>
            <ac:spMk id="9" creationId="{1CC84F78-C51A-4E36-FD7E-FC4DFD1F806C}"/>
          </ac:spMkLst>
        </pc:spChg>
        <pc:spChg chg="mod">
          <ac:chgData name="Bill Lord" userId="b68276031ed32d04" providerId="LiveId" clId="{A00C89FA-368B-41F1-BB48-94B7F1DC0DD4}" dt="2023-11-08T15:06:25.916" v="1069"/>
          <ac:spMkLst>
            <pc:docMk/>
            <pc:sldMk cId="184025542" sldId="628"/>
            <ac:spMk id="10" creationId="{D9B2E392-3088-5D34-7B41-24B2678F2FED}"/>
          </ac:spMkLst>
        </pc:spChg>
        <pc:spChg chg="mod">
          <ac:chgData name="Bill Lord" userId="b68276031ed32d04" providerId="LiveId" clId="{A00C89FA-368B-41F1-BB48-94B7F1DC0DD4}" dt="2023-11-08T15:06:25.916" v="1069"/>
          <ac:spMkLst>
            <pc:docMk/>
            <pc:sldMk cId="184025542" sldId="628"/>
            <ac:spMk id="11" creationId="{3401EADE-B625-7FFB-17A8-9F7FE3BE1B19}"/>
          </ac:spMkLst>
        </pc:spChg>
        <pc:spChg chg="mod">
          <ac:chgData name="Bill Lord" userId="b68276031ed32d04" providerId="LiveId" clId="{A00C89FA-368B-41F1-BB48-94B7F1DC0DD4}" dt="2023-11-08T15:06:25.916" v="1069"/>
          <ac:spMkLst>
            <pc:docMk/>
            <pc:sldMk cId="184025542" sldId="628"/>
            <ac:spMk id="12" creationId="{3505F2CC-B295-E3A0-8075-EE4317377548}"/>
          </ac:spMkLst>
        </pc:spChg>
        <pc:spChg chg="mod">
          <ac:chgData name="Bill Lord" userId="b68276031ed32d04" providerId="LiveId" clId="{A00C89FA-368B-41F1-BB48-94B7F1DC0DD4}" dt="2023-11-08T15:06:25.916" v="1069"/>
          <ac:spMkLst>
            <pc:docMk/>
            <pc:sldMk cId="184025542" sldId="628"/>
            <ac:spMk id="13" creationId="{99DCC5EA-0952-0D3C-98DA-9720BB11D0ED}"/>
          </ac:spMkLst>
        </pc:spChg>
        <pc:spChg chg="mod">
          <ac:chgData name="Bill Lord" userId="b68276031ed32d04" providerId="LiveId" clId="{A00C89FA-368B-41F1-BB48-94B7F1DC0DD4}" dt="2023-11-08T15:06:25.916" v="1069"/>
          <ac:spMkLst>
            <pc:docMk/>
            <pc:sldMk cId="184025542" sldId="628"/>
            <ac:spMk id="14" creationId="{BFCA2E96-9177-8EB6-E8F9-B599E587CC16}"/>
          </ac:spMkLst>
        </pc:spChg>
        <pc:spChg chg="mod">
          <ac:chgData name="Bill Lord" userId="b68276031ed32d04" providerId="LiveId" clId="{A00C89FA-368B-41F1-BB48-94B7F1DC0DD4}" dt="2023-11-08T15:06:25.916" v="1069"/>
          <ac:spMkLst>
            <pc:docMk/>
            <pc:sldMk cId="184025542" sldId="628"/>
            <ac:spMk id="15" creationId="{1CD2B191-06A5-D0BD-A824-ADCC436A2F7D}"/>
          </ac:spMkLst>
        </pc:spChg>
        <pc:spChg chg="mod">
          <ac:chgData name="Bill Lord" userId="b68276031ed32d04" providerId="LiveId" clId="{A00C89FA-368B-41F1-BB48-94B7F1DC0DD4}" dt="2023-11-08T15:06:25.916" v="1069"/>
          <ac:spMkLst>
            <pc:docMk/>
            <pc:sldMk cId="184025542" sldId="628"/>
            <ac:spMk id="16" creationId="{782A56B3-E22C-4B82-2336-A163DEA2BCE6}"/>
          </ac:spMkLst>
        </pc:spChg>
        <pc:spChg chg="mod">
          <ac:chgData name="Bill Lord" userId="b68276031ed32d04" providerId="LiveId" clId="{A00C89FA-368B-41F1-BB48-94B7F1DC0DD4}" dt="2023-11-08T15:06:25.916" v="1069"/>
          <ac:spMkLst>
            <pc:docMk/>
            <pc:sldMk cId="184025542" sldId="628"/>
            <ac:spMk id="17" creationId="{56447A89-443F-018C-1C6C-6BD1419A59DC}"/>
          </ac:spMkLst>
        </pc:spChg>
        <pc:spChg chg="mod">
          <ac:chgData name="Bill Lord" userId="b68276031ed32d04" providerId="LiveId" clId="{A00C89FA-368B-41F1-BB48-94B7F1DC0DD4}" dt="2023-11-08T15:06:25.916" v="1069"/>
          <ac:spMkLst>
            <pc:docMk/>
            <pc:sldMk cId="184025542" sldId="628"/>
            <ac:spMk id="18" creationId="{9CDEB5C2-E174-3A80-1FB8-999E8FFAA4DE}"/>
          </ac:spMkLst>
        </pc:spChg>
        <pc:spChg chg="mod">
          <ac:chgData name="Bill Lord" userId="b68276031ed32d04" providerId="LiveId" clId="{A00C89FA-368B-41F1-BB48-94B7F1DC0DD4}" dt="2023-11-08T15:06:25.916" v="1069"/>
          <ac:spMkLst>
            <pc:docMk/>
            <pc:sldMk cId="184025542" sldId="628"/>
            <ac:spMk id="19" creationId="{A2542087-6B34-206C-9F49-2B2682811B35}"/>
          </ac:spMkLst>
        </pc:spChg>
        <pc:spChg chg="mod">
          <ac:chgData name="Bill Lord" userId="b68276031ed32d04" providerId="LiveId" clId="{A00C89FA-368B-41F1-BB48-94B7F1DC0DD4}" dt="2023-11-08T15:06:25.916" v="1069"/>
          <ac:spMkLst>
            <pc:docMk/>
            <pc:sldMk cId="184025542" sldId="628"/>
            <ac:spMk id="20" creationId="{44BEED31-10B0-FFB9-E17C-6935001B84D7}"/>
          </ac:spMkLst>
        </pc:spChg>
        <pc:spChg chg="mod">
          <ac:chgData name="Bill Lord" userId="b68276031ed32d04" providerId="LiveId" clId="{A00C89FA-368B-41F1-BB48-94B7F1DC0DD4}" dt="2023-11-08T15:06:25.916" v="1069"/>
          <ac:spMkLst>
            <pc:docMk/>
            <pc:sldMk cId="184025542" sldId="628"/>
            <ac:spMk id="21" creationId="{19C8770E-FF70-5510-4E34-8B1BC8E797E2}"/>
          </ac:spMkLst>
        </pc:spChg>
        <pc:spChg chg="mod">
          <ac:chgData name="Bill Lord" userId="b68276031ed32d04" providerId="LiveId" clId="{A00C89FA-368B-41F1-BB48-94B7F1DC0DD4}" dt="2023-11-08T15:06:25.916" v="1069"/>
          <ac:spMkLst>
            <pc:docMk/>
            <pc:sldMk cId="184025542" sldId="628"/>
            <ac:spMk id="22" creationId="{734E515C-F0FF-E577-D42B-3DCEA0A2BAB4}"/>
          </ac:spMkLst>
        </pc:spChg>
        <pc:spChg chg="mod">
          <ac:chgData name="Bill Lord" userId="b68276031ed32d04" providerId="LiveId" clId="{A00C89FA-368B-41F1-BB48-94B7F1DC0DD4}" dt="2023-11-08T15:06:25.916" v="1069"/>
          <ac:spMkLst>
            <pc:docMk/>
            <pc:sldMk cId="184025542" sldId="628"/>
            <ac:spMk id="23" creationId="{29BA8C1E-DF9F-2641-05E6-FBC5C11285A6}"/>
          </ac:spMkLst>
        </pc:spChg>
        <pc:spChg chg="mod">
          <ac:chgData name="Bill Lord" userId="b68276031ed32d04" providerId="LiveId" clId="{A00C89FA-368B-41F1-BB48-94B7F1DC0DD4}" dt="2023-11-08T15:06:25.916" v="1069"/>
          <ac:spMkLst>
            <pc:docMk/>
            <pc:sldMk cId="184025542" sldId="628"/>
            <ac:spMk id="24" creationId="{DCA27472-EE40-212D-9582-B9DF47B99715}"/>
          </ac:spMkLst>
        </pc:spChg>
        <pc:spChg chg="mod">
          <ac:chgData name="Bill Lord" userId="b68276031ed32d04" providerId="LiveId" clId="{A00C89FA-368B-41F1-BB48-94B7F1DC0DD4}" dt="2023-11-08T15:06:25.916" v="1069"/>
          <ac:spMkLst>
            <pc:docMk/>
            <pc:sldMk cId="184025542" sldId="628"/>
            <ac:spMk id="25" creationId="{D20ABD67-0746-C79E-80EE-479E1ADF7FA9}"/>
          </ac:spMkLst>
        </pc:spChg>
        <pc:spChg chg="mod">
          <ac:chgData name="Bill Lord" userId="b68276031ed32d04" providerId="LiveId" clId="{A00C89FA-368B-41F1-BB48-94B7F1DC0DD4}" dt="2023-11-08T15:09:13.563" v="1083" actId="14100"/>
          <ac:spMkLst>
            <pc:docMk/>
            <pc:sldMk cId="184025542" sldId="628"/>
            <ac:spMk id="29" creationId="{5C94DC31-DB86-3A6C-6EC1-70F2FBB71E08}"/>
          </ac:spMkLst>
        </pc:spChg>
        <pc:spChg chg="mod">
          <ac:chgData name="Bill Lord" userId="b68276031ed32d04" providerId="LiveId" clId="{A00C89FA-368B-41F1-BB48-94B7F1DC0DD4}" dt="2023-11-08T15:09:13.563" v="1083" actId="14100"/>
          <ac:spMkLst>
            <pc:docMk/>
            <pc:sldMk cId="184025542" sldId="628"/>
            <ac:spMk id="30" creationId="{4A517F19-4877-0438-8DD1-4A9E0FE65042}"/>
          </ac:spMkLst>
        </pc:spChg>
        <pc:grpChg chg="add del mod">
          <ac:chgData name="Bill Lord" userId="b68276031ed32d04" providerId="LiveId" clId="{A00C89FA-368B-41F1-BB48-94B7F1DC0DD4}" dt="2023-11-08T15:06:43.935" v="1072"/>
          <ac:grpSpMkLst>
            <pc:docMk/>
            <pc:sldMk cId="184025542" sldId="628"/>
            <ac:grpSpMk id="3" creationId="{23EB5D12-B71B-132A-57CC-2A977DBB6C4C}"/>
          </ac:grpSpMkLst>
        </pc:grpChg>
        <pc:grpChg chg="add del mod">
          <ac:chgData name="Bill Lord" userId="b68276031ed32d04" providerId="LiveId" clId="{A00C89FA-368B-41F1-BB48-94B7F1DC0DD4}" dt="2023-11-08T15:09:23.172" v="1084" actId="21"/>
          <ac:grpSpMkLst>
            <pc:docMk/>
            <pc:sldMk cId="184025542" sldId="628"/>
            <ac:grpSpMk id="27" creationId="{BB27468D-4F15-F713-CD43-97FDF30195E6}"/>
          </ac:grpSpMkLst>
        </pc:grpChg>
        <pc:picChg chg="mod">
          <ac:chgData name="Bill Lord" userId="b68276031ed32d04" providerId="LiveId" clId="{A00C89FA-368B-41F1-BB48-94B7F1DC0DD4}" dt="2023-11-08T15:06:25.916" v="1069"/>
          <ac:picMkLst>
            <pc:docMk/>
            <pc:sldMk cId="184025542" sldId="628"/>
            <ac:picMk id="6" creationId="{DD803322-3549-9952-08F5-E940484299E4}"/>
          </ac:picMkLst>
        </pc:picChg>
        <pc:picChg chg="mod">
          <ac:chgData name="Bill Lord" userId="b68276031ed32d04" providerId="LiveId" clId="{A00C89FA-368B-41F1-BB48-94B7F1DC0DD4}" dt="2023-11-08T15:06:25.916" v="1069"/>
          <ac:picMkLst>
            <pc:docMk/>
            <pc:sldMk cId="184025542" sldId="628"/>
            <ac:picMk id="7" creationId="{98FC72F5-2592-6419-9641-AFCFBD47A8A6}"/>
          </ac:picMkLst>
        </pc:picChg>
        <pc:picChg chg="mod">
          <ac:chgData name="Bill Lord" userId="b68276031ed32d04" providerId="LiveId" clId="{A00C89FA-368B-41F1-BB48-94B7F1DC0DD4}" dt="2023-11-08T15:09:44.475" v="1087" actId="1076"/>
          <ac:picMkLst>
            <pc:docMk/>
            <pc:sldMk cId="184025542" sldId="628"/>
            <ac:picMk id="26" creationId="{6CAFA839-2315-CA36-8F9F-B4B2ABD2F58C}"/>
          </ac:picMkLst>
        </pc:picChg>
        <pc:picChg chg="mod">
          <ac:chgData name="Bill Lord" userId="b68276031ed32d04" providerId="LiveId" clId="{A00C89FA-368B-41F1-BB48-94B7F1DC0DD4}" dt="2023-11-08T15:09:13.563" v="1083" actId="14100"/>
          <ac:picMkLst>
            <pc:docMk/>
            <pc:sldMk cId="184025542" sldId="628"/>
            <ac:picMk id="28" creationId="{BCC8A864-7BC4-C3E2-A20D-E29B48DFAA31}"/>
          </ac:picMkLst>
        </pc:picChg>
        <pc:picChg chg="mod">
          <ac:chgData name="Bill Lord" userId="b68276031ed32d04" providerId="LiveId" clId="{A00C89FA-368B-41F1-BB48-94B7F1DC0DD4}" dt="2023-11-08T15:09:40.947" v="1086" actId="1076"/>
          <ac:picMkLst>
            <pc:docMk/>
            <pc:sldMk cId="184025542" sldId="628"/>
            <ac:picMk id="31" creationId="{2F3EB384-3678-13DC-0F4F-9551CDABD743}"/>
          </ac:picMkLst>
        </pc:picChg>
      </pc:sldChg>
      <pc:sldChg chg="addSp delSp modSp add mod ord">
        <pc:chgData name="Bill Lord" userId="b68276031ed32d04" providerId="LiveId" clId="{A00C89FA-368B-41F1-BB48-94B7F1DC0DD4}" dt="2023-11-08T18:31:29.097" v="2114"/>
        <pc:sldMkLst>
          <pc:docMk/>
          <pc:sldMk cId="784040209" sldId="629"/>
        </pc:sldMkLst>
        <pc:spChg chg="del">
          <ac:chgData name="Bill Lord" userId="b68276031ed32d04" providerId="LiveId" clId="{A00C89FA-368B-41F1-BB48-94B7F1DC0DD4}" dt="2023-11-08T16:00:20.838" v="1729" actId="478"/>
          <ac:spMkLst>
            <pc:docMk/>
            <pc:sldMk cId="784040209" sldId="629"/>
            <ac:spMk id="2" creationId="{00000000-0000-0000-0000-000000000000}"/>
          </ac:spMkLst>
        </pc:spChg>
        <pc:spChg chg="del mod">
          <ac:chgData name="Bill Lord" userId="b68276031ed32d04" providerId="LiveId" clId="{A00C89FA-368B-41F1-BB48-94B7F1DC0DD4}" dt="2023-11-08T16:27:42.284" v="1948" actId="478"/>
          <ac:spMkLst>
            <pc:docMk/>
            <pc:sldMk cId="784040209" sldId="629"/>
            <ac:spMk id="4" creationId="{52C20D92-5A28-71DE-4469-63F15FB652D7}"/>
          </ac:spMkLst>
        </pc:spChg>
        <pc:spChg chg="del">
          <ac:chgData name="Bill Lord" userId="b68276031ed32d04" providerId="LiveId" clId="{A00C89FA-368B-41F1-BB48-94B7F1DC0DD4}" dt="2023-11-08T16:00:13.508" v="1727" actId="478"/>
          <ac:spMkLst>
            <pc:docMk/>
            <pc:sldMk cId="784040209" sldId="629"/>
            <ac:spMk id="5" creationId="{7A1D5C46-A86E-0A5F-1D48-6018B450BDED}"/>
          </ac:spMkLst>
        </pc:spChg>
        <pc:spChg chg="add mod">
          <ac:chgData name="Bill Lord" userId="b68276031ed32d04" providerId="LiveId" clId="{A00C89FA-368B-41F1-BB48-94B7F1DC0DD4}" dt="2023-11-08T16:31:54.493" v="1978" actId="14100"/>
          <ac:spMkLst>
            <pc:docMk/>
            <pc:sldMk cId="784040209" sldId="629"/>
            <ac:spMk id="6" creationId="{31691C94-D915-B632-C72E-CC1E5A03124F}"/>
          </ac:spMkLst>
        </pc:spChg>
        <pc:spChg chg="add mod">
          <ac:chgData name="Bill Lord" userId="b68276031ed32d04" providerId="LiveId" clId="{A00C89FA-368B-41F1-BB48-94B7F1DC0DD4}" dt="2023-11-08T15:14:37.911" v="1117" actId="207"/>
          <ac:spMkLst>
            <pc:docMk/>
            <pc:sldMk cId="784040209" sldId="629"/>
            <ac:spMk id="7" creationId="{354339D9-9068-273F-CACD-5A5A5D93FC16}"/>
          </ac:spMkLst>
        </pc:spChg>
        <pc:spChg chg="add del mod">
          <ac:chgData name="Bill Lord" userId="b68276031ed32d04" providerId="LiveId" clId="{A00C89FA-368B-41F1-BB48-94B7F1DC0DD4}" dt="2023-11-08T16:00:26.284" v="1730" actId="478"/>
          <ac:spMkLst>
            <pc:docMk/>
            <pc:sldMk cId="784040209" sldId="629"/>
            <ac:spMk id="9" creationId="{51DEF9E0-822A-6C2C-C674-366A4A9FAF9D}"/>
          </ac:spMkLst>
        </pc:spChg>
        <pc:spChg chg="add mod">
          <ac:chgData name="Bill Lord" userId="b68276031ed32d04" providerId="LiveId" clId="{A00C89FA-368B-41F1-BB48-94B7F1DC0DD4}" dt="2023-11-08T16:17:31.524" v="1939" actId="14100"/>
          <ac:spMkLst>
            <pc:docMk/>
            <pc:sldMk cId="784040209" sldId="629"/>
            <ac:spMk id="10" creationId="{D0B24D59-6DAC-9B59-618D-F14E4A7FD67E}"/>
          </ac:spMkLst>
        </pc:spChg>
        <pc:spChg chg="add mod">
          <ac:chgData name="Bill Lord" userId="b68276031ed32d04" providerId="LiveId" clId="{A00C89FA-368B-41F1-BB48-94B7F1DC0DD4}" dt="2023-11-08T16:17:50.362" v="1945" actId="14100"/>
          <ac:spMkLst>
            <pc:docMk/>
            <pc:sldMk cId="784040209" sldId="629"/>
            <ac:spMk id="11" creationId="{75AC542E-A01E-22C1-2848-94C83C58DE72}"/>
          </ac:spMkLst>
        </pc:spChg>
        <pc:spChg chg="add mod ord">
          <ac:chgData name="Bill Lord" userId="b68276031ed32d04" providerId="LiveId" clId="{A00C89FA-368B-41F1-BB48-94B7F1DC0DD4}" dt="2023-11-08T16:30:36.498" v="1972" actId="207"/>
          <ac:spMkLst>
            <pc:docMk/>
            <pc:sldMk cId="784040209" sldId="629"/>
            <ac:spMk id="19" creationId="{672CC6AD-3176-1E8C-055C-4749D74065E9}"/>
          </ac:spMkLst>
        </pc:spChg>
        <pc:spChg chg="add mod ord">
          <ac:chgData name="Bill Lord" userId="b68276031ed32d04" providerId="LiveId" clId="{A00C89FA-368B-41F1-BB48-94B7F1DC0DD4}" dt="2023-11-08T16:31:04.204" v="1976" actId="171"/>
          <ac:spMkLst>
            <pc:docMk/>
            <pc:sldMk cId="784040209" sldId="629"/>
            <ac:spMk id="20" creationId="{4C401742-9D93-63E5-65A7-481BB3290900}"/>
          </ac:spMkLst>
        </pc:spChg>
        <pc:picChg chg="add mod">
          <ac:chgData name="Bill Lord" userId="b68276031ed32d04" providerId="LiveId" clId="{A00C89FA-368B-41F1-BB48-94B7F1DC0DD4}" dt="2023-11-08T15:12:08.323" v="1100" actId="1076"/>
          <ac:picMkLst>
            <pc:docMk/>
            <pc:sldMk cId="784040209" sldId="629"/>
            <ac:picMk id="3" creationId="{91EECE1D-84A5-01FC-0C5D-C0EB810D222B}"/>
          </ac:picMkLst>
        </pc:picChg>
        <pc:picChg chg="del">
          <ac:chgData name="Bill Lord" userId="b68276031ed32d04" providerId="LiveId" clId="{A00C89FA-368B-41F1-BB48-94B7F1DC0DD4}" dt="2023-11-08T16:00:17.063" v="1728" actId="478"/>
          <ac:picMkLst>
            <pc:docMk/>
            <pc:sldMk cId="784040209" sldId="629"/>
            <ac:picMk id="26" creationId="{6CAFA839-2315-CA36-8F9F-B4B2ABD2F58C}"/>
          </ac:picMkLst>
        </pc:picChg>
        <pc:picChg chg="mod">
          <ac:chgData name="Bill Lord" userId="b68276031ed32d04" providerId="LiveId" clId="{A00C89FA-368B-41F1-BB48-94B7F1DC0DD4}" dt="2023-11-08T16:27:49.580" v="1949" actId="1076"/>
          <ac:picMkLst>
            <pc:docMk/>
            <pc:sldMk cId="784040209" sldId="629"/>
            <ac:picMk id="31" creationId="{2F3EB384-3678-13DC-0F4F-9551CDABD743}"/>
          </ac:picMkLst>
        </pc:picChg>
        <pc:cxnChg chg="add mod">
          <ac:chgData name="Bill Lord" userId="b68276031ed32d04" providerId="LiveId" clId="{A00C89FA-368B-41F1-BB48-94B7F1DC0DD4}" dt="2023-11-08T16:29:50.393" v="1959" actId="1076"/>
          <ac:cxnSpMkLst>
            <pc:docMk/>
            <pc:sldMk cId="784040209" sldId="629"/>
            <ac:cxnSpMk id="13" creationId="{ACCD7E21-E634-DE52-8906-37BD12D0A2F9}"/>
          </ac:cxnSpMkLst>
        </pc:cxnChg>
        <pc:cxnChg chg="add mod">
          <ac:chgData name="Bill Lord" userId="b68276031ed32d04" providerId="LiveId" clId="{A00C89FA-368B-41F1-BB48-94B7F1DC0DD4}" dt="2023-11-08T16:29:50.393" v="1959" actId="1076"/>
          <ac:cxnSpMkLst>
            <pc:docMk/>
            <pc:sldMk cId="784040209" sldId="629"/>
            <ac:cxnSpMk id="14" creationId="{72E46D16-7F33-AAD3-6A96-3BB24DEDC2D9}"/>
          </ac:cxnSpMkLst>
        </pc:cxnChg>
        <pc:cxnChg chg="add mod">
          <ac:chgData name="Bill Lord" userId="b68276031ed32d04" providerId="LiveId" clId="{A00C89FA-368B-41F1-BB48-94B7F1DC0DD4}" dt="2023-11-08T16:29:38.497" v="1958"/>
          <ac:cxnSpMkLst>
            <pc:docMk/>
            <pc:sldMk cId="784040209" sldId="629"/>
            <ac:cxnSpMk id="17" creationId="{2A65AB90-2ED4-119A-E91D-AB39259A5743}"/>
          </ac:cxnSpMkLst>
        </pc:cxnChg>
        <pc:cxnChg chg="add mod">
          <ac:chgData name="Bill Lord" userId="b68276031ed32d04" providerId="LiveId" clId="{A00C89FA-368B-41F1-BB48-94B7F1DC0DD4}" dt="2023-11-08T16:29:38.497" v="1958"/>
          <ac:cxnSpMkLst>
            <pc:docMk/>
            <pc:sldMk cId="784040209" sldId="629"/>
            <ac:cxnSpMk id="18" creationId="{252A202A-2F7F-ECD3-6540-9D12AA601DC8}"/>
          </ac:cxnSpMkLst>
        </pc:cxnChg>
      </pc:sldChg>
      <pc:sldChg chg="addSp delSp modSp add mod">
        <pc:chgData name="Bill Lord" userId="b68276031ed32d04" providerId="LiveId" clId="{A00C89FA-368B-41F1-BB48-94B7F1DC0DD4}" dt="2023-11-08T15:45:10.215" v="1390" actId="20577"/>
        <pc:sldMkLst>
          <pc:docMk/>
          <pc:sldMk cId="2965481187" sldId="630"/>
        </pc:sldMkLst>
        <pc:spChg chg="add mod">
          <ac:chgData name="Bill Lord" userId="b68276031ed32d04" providerId="LiveId" clId="{A00C89FA-368B-41F1-BB48-94B7F1DC0DD4}" dt="2023-11-08T15:40:56.519" v="1306" actId="1076"/>
          <ac:spMkLst>
            <pc:docMk/>
            <pc:sldMk cId="2965481187" sldId="630"/>
            <ac:spMk id="4" creationId="{4115040C-A262-DE9D-636F-2FE5CEBFF705}"/>
          </ac:spMkLst>
        </pc:spChg>
        <pc:spChg chg="add mod">
          <ac:chgData name="Bill Lord" userId="b68276031ed32d04" providerId="LiveId" clId="{A00C89FA-368B-41F1-BB48-94B7F1DC0DD4}" dt="2023-11-08T15:40:46.784" v="1305" actId="1076"/>
          <ac:spMkLst>
            <pc:docMk/>
            <pc:sldMk cId="2965481187" sldId="630"/>
            <ac:spMk id="6" creationId="{364A35BD-361E-8F74-596C-81DA3050C274}"/>
          </ac:spMkLst>
        </pc:spChg>
        <pc:spChg chg="del">
          <ac:chgData name="Bill Lord" userId="b68276031ed32d04" providerId="LiveId" clId="{A00C89FA-368B-41F1-BB48-94B7F1DC0DD4}" dt="2023-11-08T15:30:29.615" v="1226" actId="478"/>
          <ac:spMkLst>
            <pc:docMk/>
            <pc:sldMk cId="2965481187" sldId="630"/>
            <ac:spMk id="8" creationId="{78C41BC1-2B46-B03F-964E-2B3CC4157CE5}"/>
          </ac:spMkLst>
        </pc:spChg>
        <pc:spChg chg="add mod">
          <ac:chgData name="Bill Lord" userId="b68276031ed32d04" providerId="LiveId" clId="{A00C89FA-368B-41F1-BB48-94B7F1DC0DD4}" dt="2023-11-08T15:41:36.025" v="1310" actId="1076"/>
          <ac:spMkLst>
            <pc:docMk/>
            <pc:sldMk cId="2965481187" sldId="630"/>
            <ac:spMk id="9" creationId="{85C6FFA5-0618-D94E-69EE-7E29358A9F12}"/>
          </ac:spMkLst>
        </pc:spChg>
        <pc:spChg chg="add mod">
          <ac:chgData name="Bill Lord" userId="b68276031ed32d04" providerId="LiveId" clId="{A00C89FA-368B-41F1-BB48-94B7F1DC0DD4}" dt="2023-11-08T15:45:10.215" v="1390" actId="20577"/>
          <ac:spMkLst>
            <pc:docMk/>
            <pc:sldMk cId="2965481187" sldId="630"/>
            <ac:spMk id="10" creationId="{8DEE1236-472B-8DA5-6A37-22FA0C09C378}"/>
          </ac:spMkLst>
        </pc:spChg>
      </pc:sldChg>
      <pc:sldChg chg="delSp modSp add mod">
        <pc:chgData name="Bill Lord" userId="b68276031ed32d04" providerId="LiveId" clId="{A00C89FA-368B-41F1-BB48-94B7F1DC0DD4}" dt="2023-11-08T15:55:21.459" v="1714" actId="20578"/>
        <pc:sldMkLst>
          <pc:docMk/>
          <pc:sldMk cId="2892858896" sldId="631"/>
        </pc:sldMkLst>
        <pc:spChg chg="del">
          <ac:chgData name="Bill Lord" userId="b68276031ed32d04" providerId="LiveId" clId="{A00C89FA-368B-41F1-BB48-94B7F1DC0DD4}" dt="2023-11-08T15:47:50.801" v="1392" actId="478"/>
          <ac:spMkLst>
            <pc:docMk/>
            <pc:sldMk cId="2892858896" sldId="631"/>
            <ac:spMk id="3" creationId="{02C57555-04D8-F054-C9B9-B88C43F8C345}"/>
          </ac:spMkLst>
        </pc:spChg>
        <pc:spChg chg="mod">
          <ac:chgData name="Bill Lord" userId="b68276031ed32d04" providerId="LiveId" clId="{A00C89FA-368B-41F1-BB48-94B7F1DC0DD4}" dt="2023-11-08T15:55:21.459" v="1714" actId="20578"/>
          <ac:spMkLst>
            <pc:docMk/>
            <pc:sldMk cId="2892858896" sldId="631"/>
            <ac:spMk id="4" creationId="{52C20D92-5A28-71DE-4469-63F15FB652D7}"/>
          </ac:spMkLst>
        </pc:spChg>
      </pc:sldChg>
      <pc:sldChg chg="modSp add mod ord">
        <pc:chgData name="Bill Lord" userId="b68276031ed32d04" providerId="LiveId" clId="{A00C89FA-368B-41F1-BB48-94B7F1DC0DD4}" dt="2023-11-08T18:24:02.373" v="2065" actId="20577"/>
        <pc:sldMkLst>
          <pc:docMk/>
          <pc:sldMk cId="476482423" sldId="632"/>
        </pc:sldMkLst>
        <pc:spChg chg="mod">
          <ac:chgData name="Bill Lord" userId="b68276031ed32d04" providerId="LiveId" clId="{A00C89FA-368B-41F1-BB48-94B7F1DC0DD4}" dt="2023-11-08T18:24:02.373" v="2065" actId="20577"/>
          <ac:spMkLst>
            <pc:docMk/>
            <pc:sldMk cId="476482423" sldId="632"/>
            <ac:spMk id="4" creationId="{52C20D92-5A28-71DE-4469-63F15FB652D7}"/>
          </ac:spMkLst>
        </pc:spChg>
      </pc:sldChg>
      <pc:sldChg chg="addSp delSp modSp add mod">
        <pc:chgData name="Bill Lord" userId="b68276031ed32d04" providerId="LiveId" clId="{A00C89FA-368B-41F1-BB48-94B7F1DC0DD4}" dt="2023-11-08T16:37:06.226" v="2007" actId="14100"/>
        <pc:sldMkLst>
          <pc:docMk/>
          <pc:sldMk cId="1821837807" sldId="633"/>
        </pc:sldMkLst>
        <pc:spChg chg="add mod">
          <ac:chgData name="Bill Lord" userId="b68276031ed32d04" providerId="LiveId" clId="{A00C89FA-368B-41F1-BB48-94B7F1DC0DD4}" dt="2023-11-08T16:34:58.591" v="2004" actId="5793"/>
          <ac:spMkLst>
            <pc:docMk/>
            <pc:sldMk cId="1821837807" sldId="633"/>
            <ac:spMk id="3" creationId="{451143B6-5E83-CAF6-A51A-4A533F0CA1CA}"/>
          </ac:spMkLst>
        </pc:spChg>
        <pc:spChg chg="del">
          <ac:chgData name="Bill Lord" userId="b68276031ed32d04" providerId="LiveId" clId="{A00C89FA-368B-41F1-BB48-94B7F1DC0DD4}" dt="2023-11-08T16:34:34.492" v="1983" actId="478"/>
          <ac:spMkLst>
            <pc:docMk/>
            <pc:sldMk cId="1821837807" sldId="633"/>
            <ac:spMk id="4" creationId="{52C20D92-5A28-71DE-4469-63F15FB652D7}"/>
          </ac:spMkLst>
        </pc:spChg>
        <pc:spChg chg="del">
          <ac:chgData name="Bill Lord" userId="b68276031ed32d04" providerId="LiveId" clId="{A00C89FA-368B-41F1-BB48-94B7F1DC0DD4}" dt="2023-11-08T16:34:20.116" v="1982" actId="478"/>
          <ac:spMkLst>
            <pc:docMk/>
            <pc:sldMk cId="1821837807" sldId="633"/>
            <ac:spMk id="5" creationId="{7A1D5C46-A86E-0A5F-1D48-6018B450BDED}"/>
          </ac:spMkLst>
        </pc:spChg>
        <pc:picChg chg="add mod">
          <ac:chgData name="Bill Lord" userId="b68276031ed32d04" providerId="LiveId" clId="{A00C89FA-368B-41F1-BB48-94B7F1DC0DD4}" dt="2023-11-08T16:37:06.226" v="2007" actId="14100"/>
          <ac:picMkLst>
            <pc:docMk/>
            <pc:sldMk cId="1821837807" sldId="633"/>
            <ac:picMk id="7" creationId="{1D17CD6A-D5C8-12B6-2188-6A013CC9DD88}"/>
          </ac:picMkLst>
        </pc:picChg>
        <pc:picChg chg="del">
          <ac:chgData name="Bill Lord" userId="b68276031ed32d04" providerId="LiveId" clId="{A00C89FA-368B-41F1-BB48-94B7F1DC0DD4}" dt="2023-11-08T16:34:14.570" v="1981" actId="478"/>
          <ac:picMkLst>
            <pc:docMk/>
            <pc:sldMk cId="1821837807" sldId="633"/>
            <ac:picMk id="26" creationId="{6CAFA839-2315-CA36-8F9F-B4B2ABD2F58C}"/>
          </ac:picMkLst>
        </pc:picChg>
        <pc:picChg chg="del">
          <ac:chgData name="Bill Lord" userId="b68276031ed32d04" providerId="LiveId" clId="{A00C89FA-368B-41F1-BB48-94B7F1DC0DD4}" dt="2023-11-08T16:34:11.299" v="1980" actId="478"/>
          <ac:picMkLst>
            <pc:docMk/>
            <pc:sldMk cId="1821837807" sldId="633"/>
            <ac:picMk id="31" creationId="{2F3EB384-3678-13DC-0F4F-9551CDABD743}"/>
          </ac:picMkLst>
        </pc:picChg>
      </pc:sldChg>
      <pc:sldChg chg="add">
        <pc:chgData name="Bill Lord" userId="b68276031ed32d04" providerId="LiveId" clId="{A00C89FA-368B-41F1-BB48-94B7F1DC0DD4}" dt="2023-11-08T16:39:29.548" v="2008" actId="2890"/>
        <pc:sldMkLst>
          <pc:docMk/>
          <pc:sldMk cId="4209911122" sldId="634"/>
        </pc:sldMkLst>
      </pc:sldChg>
      <pc:sldChg chg="addSp delSp modSp add mod">
        <pc:chgData name="Bill Lord" userId="b68276031ed32d04" providerId="LiveId" clId="{A00C89FA-368B-41F1-BB48-94B7F1DC0DD4}" dt="2023-11-08T16:42:24.603" v="2018"/>
        <pc:sldMkLst>
          <pc:docMk/>
          <pc:sldMk cId="2756013833" sldId="635"/>
        </pc:sldMkLst>
        <pc:picChg chg="add mod">
          <ac:chgData name="Bill Lord" userId="b68276031ed32d04" providerId="LiveId" clId="{A00C89FA-368B-41F1-BB48-94B7F1DC0DD4}" dt="2023-11-08T16:40:30.621" v="2013" actId="14100"/>
          <ac:picMkLst>
            <pc:docMk/>
            <pc:sldMk cId="2756013833" sldId="635"/>
            <ac:picMk id="5" creationId="{F2306BF8-EC12-259E-7437-E8E8C1842FA2}"/>
          </ac:picMkLst>
        </pc:picChg>
        <pc:picChg chg="del">
          <ac:chgData name="Bill Lord" userId="b68276031ed32d04" providerId="LiveId" clId="{A00C89FA-368B-41F1-BB48-94B7F1DC0DD4}" dt="2023-11-08T16:40:17.800" v="2010" actId="478"/>
          <ac:picMkLst>
            <pc:docMk/>
            <pc:sldMk cId="2756013833" sldId="635"/>
            <ac:picMk id="7" creationId="{1D17CD6A-D5C8-12B6-2188-6A013CC9DD88}"/>
          </ac:picMkLst>
        </pc:picChg>
        <pc:picChg chg="add mod">
          <ac:chgData name="Bill Lord" userId="b68276031ed32d04" providerId="LiveId" clId="{A00C89FA-368B-41F1-BB48-94B7F1DC0DD4}" dt="2023-11-08T16:41:19.551" v="2016" actId="14100"/>
          <ac:picMkLst>
            <pc:docMk/>
            <pc:sldMk cId="2756013833" sldId="635"/>
            <ac:picMk id="8" creationId="{F93AFAE4-7CAC-4E33-5236-D1AB5F8FFFE7}"/>
          </ac:picMkLst>
        </pc:picChg>
        <pc:picChg chg="add mod">
          <ac:chgData name="Bill Lord" userId="b68276031ed32d04" providerId="LiveId" clId="{A00C89FA-368B-41F1-BB48-94B7F1DC0DD4}" dt="2023-11-08T16:42:24.603" v="2018"/>
          <ac:picMkLst>
            <pc:docMk/>
            <pc:sldMk cId="2756013833" sldId="635"/>
            <ac:picMk id="9" creationId="{20E641AF-4AF7-B9E0-BF6C-17D697946B51}"/>
          </ac:picMkLst>
        </pc:picChg>
      </pc:sldChg>
      <pc:sldChg chg="addSp delSp modSp add mod">
        <pc:chgData name="Bill Lord" userId="b68276031ed32d04" providerId="LiveId" clId="{A00C89FA-368B-41F1-BB48-94B7F1DC0DD4}" dt="2023-11-08T16:44:14.350" v="2027" actId="14100"/>
        <pc:sldMkLst>
          <pc:docMk/>
          <pc:sldMk cId="761597936" sldId="636"/>
        </pc:sldMkLst>
        <pc:picChg chg="del">
          <ac:chgData name="Bill Lord" userId="b68276031ed32d04" providerId="LiveId" clId="{A00C89FA-368B-41F1-BB48-94B7F1DC0DD4}" dt="2023-11-08T16:42:32.910" v="2020" actId="478"/>
          <ac:picMkLst>
            <pc:docMk/>
            <pc:sldMk cId="761597936" sldId="636"/>
            <ac:picMk id="5" creationId="{F2306BF8-EC12-259E-7437-E8E8C1842FA2}"/>
          </ac:picMkLst>
        </pc:picChg>
        <pc:picChg chg="add mod">
          <ac:chgData name="Bill Lord" userId="b68276031ed32d04" providerId="LiveId" clId="{A00C89FA-368B-41F1-BB48-94B7F1DC0DD4}" dt="2023-11-08T16:42:52.326" v="2023" actId="14100"/>
          <ac:picMkLst>
            <pc:docMk/>
            <pc:sldMk cId="761597936" sldId="636"/>
            <ac:picMk id="6" creationId="{EC1663BD-FB51-8C8C-36FC-951E078329C2}"/>
          </ac:picMkLst>
        </pc:picChg>
        <pc:picChg chg="del">
          <ac:chgData name="Bill Lord" userId="b68276031ed32d04" providerId="LiveId" clId="{A00C89FA-368B-41F1-BB48-94B7F1DC0DD4}" dt="2023-11-08T16:42:54.325" v="2024" actId="478"/>
          <ac:picMkLst>
            <pc:docMk/>
            <pc:sldMk cId="761597936" sldId="636"/>
            <ac:picMk id="8" creationId="{F93AFAE4-7CAC-4E33-5236-D1AB5F8FFFE7}"/>
          </ac:picMkLst>
        </pc:picChg>
        <pc:picChg chg="add mod">
          <ac:chgData name="Bill Lord" userId="b68276031ed32d04" providerId="LiveId" clId="{A00C89FA-368B-41F1-BB48-94B7F1DC0DD4}" dt="2023-11-08T16:44:14.350" v="2027" actId="14100"/>
          <ac:picMkLst>
            <pc:docMk/>
            <pc:sldMk cId="761597936" sldId="636"/>
            <ac:picMk id="9" creationId="{DCF8B42F-32AD-2ACB-824F-759759C9737C}"/>
          </ac:picMkLst>
        </pc:picChg>
      </pc:sldChg>
      <pc:sldChg chg="addSp delSp modSp add mod">
        <pc:chgData name="Bill Lord" userId="b68276031ed32d04" providerId="LiveId" clId="{A00C89FA-368B-41F1-BB48-94B7F1DC0DD4}" dt="2023-11-08T16:46:16.075" v="2036" actId="14100"/>
        <pc:sldMkLst>
          <pc:docMk/>
          <pc:sldMk cId="3899918726" sldId="637"/>
        </pc:sldMkLst>
        <pc:picChg chg="add mod">
          <ac:chgData name="Bill Lord" userId="b68276031ed32d04" providerId="LiveId" clId="{A00C89FA-368B-41F1-BB48-94B7F1DC0DD4}" dt="2023-11-08T16:45:27.033" v="2032" actId="14100"/>
          <ac:picMkLst>
            <pc:docMk/>
            <pc:sldMk cId="3899918726" sldId="637"/>
            <ac:picMk id="5" creationId="{DC2BFD38-DB9D-74C7-D676-037E2F6CD739}"/>
          </ac:picMkLst>
        </pc:picChg>
        <pc:picChg chg="del">
          <ac:chgData name="Bill Lord" userId="b68276031ed32d04" providerId="LiveId" clId="{A00C89FA-368B-41F1-BB48-94B7F1DC0DD4}" dt="2023-11-08T16:45:06.259" v="2029" actId="478"/>
          <ac:picMkLst>
            <pc:docMk/>
            <pc:sldMk cId="3899918726" sldId="637"/>
            <ac:picMk id="6" creationId="{EC1663BD-FB51-8C8C-36FC-951E078329C2}"/>
          </ac:picMkLst>
        </pc:picChg>
        <pc:picChg chg="add mod">
          <ac:chgData name="Bill Lord" userId="b68276031ed32d04" providerId="LiveId" clId="{A00C89FA-368B-41F1-BB48-94B7F1DC0DD4}" dt="2023-11-08T16:46:16.075" v="2036" actId="14100"/>
          <ac:picMkLst>
            <pc:docMk/>
            <pc:sldMk cId="3899918726" sldId="637"/>
            <ac:picMk id="8" creationId="{3C41D337-6F7A-5982-05C3-1F36BCE5EE8B}"/>
          </ac:picMkLst>
        </pc:picChg>
        <pc:picChg chg="del">
          <ac:chgData name="Bill Lord" userId="b68276031ed32d04" providerId="LiveId" clId="{A00C89FA-368B-41F1-BB48-94B7F1DC0DD4}" dt="2023-11-08T16:45:30.026" v="2033" actId="478"/>
          <ac:picMkLst>
            <pc:docMk/>
            <pc:sldMk cId="3899918726" sldId="637"/>
            <ac:picMk id="9" creationId="{DCF8B42F-32AD-2ACB-824F-759759C9737C}"/>
          </ac:picMkLst>
        </pc:picChg>
      </pc:sldChg>
      <pc:sldChg chg="addSp delSp modSp add mod">
        <pc:chgData name="Bill Lord" userId="b68276031ed32d04" providerId="LiveId" clId="{A00C89FA-368B-41F1-BB48-94B7F1DC0DD4}" dt="2023-11-08T16:47:38.257" v="2042" actId="478"/>
        <pc:sldMkLst>
          <pc:docMk/>
          <pc:sldMk cId="3178142705" sldId="638"/>
        </pc:sldMkLst>
        <pc:picChg chg="del">
          <ac:chgData name="Bill Lord" userId="b68276031ed32d04" providerId="LiveId" clId="{A00C89FA-368B-41F1-BB48-94B7F1DC0DD4}" dt="2023-11-08T16:46:25.391" v="2038" actId="478"/>
          <ac:picMkLst>
            <pc:docMk/>
            <pc:sldMk cId="3178142705" sldId="638"/>
            <ac:picMk id="5" creationId="{DC2BFD38-DB9D-74C7-D676-037E2F6CD739}"/>
          </ac:picMkLst>
        </pc:picChg>
        <pc:picChg chg="add mod">
          <ac:chgData name="Bill Lord" userId="b68276031ed32d04" providerId="LiveId" clId="{A00C89FA-368B-41F1-BB48-94B7F1DC0DD4}" dt="2023-11-08T16:47:36.604" v="2041" actId="14100"/>
          <ac:picMkLst>
            <pc:docMk/>
            <pc:sldMk cId="3178142705" sldId="638"/>
            <ac:picMk id="6" creationId="{D3E12A0C-8905-C10C-8D5E-2A4FF930D7AA}"/>
          </ac:picMkLst>
        </pc:picChg>
        <pc:picChg chg="del">
          <ac:chgData name="Bill Lord" userId="b68276031ed32d04" providerId="LiveId" clId="{A00C89FA-368B-41F1-BB48-94B7F1DC0DD4}" dt="2023-11-08T16:47:38.257" v="2042" actId="478"/>
          <ac:picMkLst>
            <pc:docMk/>
            <pc:sldMk cId="3178142705" sldId="638"/>
            <ac:picMk id="8" creationId="{3C41D337-6F7A-5982-05C3-1F36BCE5EE8B}"/>
          </ac:picMkLst>
        </pc:picChg>
      </pc:sldChg>
      <pc:sldChg chg="modSp add mod ord">
        <pc:chgData name="Bill Lord" userId="b68276031ed32d04" providerId="LiveId" clId="{A00C89FA-368B-41F1-BB48-94B7F1DC0DD4}" dt="2023-11-08T19:08:56.745" v="2323" actId="20577"/>
        <pc:sldMkLst>
          <pc:docMk/>
          <pc:sldMk cId="2771206308" sldId="639"/>
        </pc:sldMkLst>
        <pc:spChg chg="mod">
          <ac:chgData name="Bill Lord" userId="b68276031ed32d04" providerId="LiveId" clId="{A00C89FA-368B-41F1-BB48-94B7F1DC0DD4}" dt="2023-11-08T19:08:56.745" v="2323" actId="20577"/>
          <ac:spMkLst>
            <pc:docMk/>
            <pc:sldMk cId="2771206308" sldId="639"/>
            <ac:spMk id="9" creationId="{00000000-0000-0000-0000-000000000000}"/>
          </ac:spMkLst>
        </pc:spChg>
      </pc:sldChg>
      <pc:sldChg chg="addSp delSp modSp add mod">
        <pc:chgData name="Bill Lord" userId="b68276031ed32d04" providerId="LiveId" clId="{A00C89FA-368B-41F1-BB48-94B7F1DC0DD4}" dt="2023-11-15T21:46:10.250" v="2592" actId="20577"/>
        <pc:sldMkLst>
          <pc:docMk/>
          <pc:sldMk cId="3259081298" sldId="640"/>
        </pc:sldMkLst>
        <pc:spChg chg="add del">
          <ac:chgData name="Bill Lord" userId="b68276031ed32d04" providerId="LiveId" clId="{A00C89FA-368B-41F1-BB48-94B7F1DC0DD4}" dt="2023-11-08T21:16:06.147" v="2404"/>
          <ac:spMkLst>
            <pc:docMk/>
            <pc:sldMk cId="3259081298" sldId="640"/>
            <ac:spMk id="3" creationId="{26F7FC59-62FA-A6D7-2599-A9051B726570}"/>
          </ac:spMkLst>
        </pc:spChg>
        <pc:spChg chg="add mod">
          <ac:chgData name="Bill Lord" userId="b68276031ed32d04" providerId="LiveId" clId="{A00C89FA-368B-41F1-BB48-94B7F1DC0DD4}" dt="2023-11-15T21:46:10.250" v="2592" actId="20577"/>
          <ac:spMkLst>
            <pc:docMk/>
            <pc:sldMk cId="3259081298" sldId="640"/>
            <ac:spMk id="3" creationId="{81FF1826-B50F-6FA4-9366-2697FB6F9094}"/>
          </ac:spMkLst>
        </pc:spChg>
        <pc:spChg chg="add del mod">
          <ac:chgData name="Bill Lord" userId="b68276031ed32d04" providerId="LiveId" clId="{A00C89FA-368B-41F1-BB48-94B7F1DC0DD4}" dt="2023-11-15T21:44:37.550" v="2590" actId="478"/>
          <ac:spMkLst>
            <pc:docMk/>
            <pc:sldMk cId="3259081298" sldId="640"/>
            <ac:spMk id="4" creationId="{2D3EC546-9884-3316-DD80-7724559A3213}"/>
          </ac:spMkLst>
        </pc:spChg>
        <pc:spChg chg="mod">
          <ac:chgData name="Bill Lord" userId="b68276031ed32d04" providerId="LiveId" clId="{A00C89FA-368B-41F1-BB48-94B7F1DC0DD4}" dt="2023-11-08T21:16:44.427" v="2407" actId="14100"/>
          <ac:spMkLst>
            <pc:docMk/>
            <pc:sldMk cId="3259081298" sldId="640"/>
            <ac:spMk id="27" creationId="{0CFECCBA-FF21-D2E5-F368-85E8054BDD23}"/>
          </ac:spMkLst>
        </pc:spChg>
        <pc:spChg chg="del">
          <ac:chgData name="Bill Lord" userId="b68276031ed32d04" providerId="LiveId" clId="{A00C89FA-368B-41F1-BB48-94B7F1DC0DD4}" dt="2023-11-08T19:09:17.488" v="2327" actId="478"/>
          <ac:spMkLst>
            <pc:docMk/>
            <pc:sldMk cId="3259081298" sldId="640"/>
            <ac:spMk id="28" creationId="{730B404B-D8E4-07A2-B500-9459ACA6E5C5}"/>
          </ac:spMkLst>
        </pc:spChg>
        <pc:grpChg chg="del">
          <ac:chgData name="Bill Lord" userId="b68276031ed32d04" providerId="LiveId" clId="{A00C89FA-368B-41F1-BB48-94B7F1DC0DD4}" dt="2023-11-08T19:09:08.862" v="2325" actId="478"/>
          <ac:grpSpMkLst>
            <pc:docMk/>
            <pc:sldMk cId="3259081298" sldId="640"/>
            <ac:grpSpMk id="32" creationId="{EC44B030-44F6-295A-CDAC-C0D8F7A8F356}"/>
          </ac:grpSpMkLst>
        </pc:grpChg>
        <pc:picChg chg="del">
          <ac:chgData name="Bill Lord" userId="b68276031ed32d04" providerId="LiveId" clId="{A00C89FA-368B-41F1-BB48-94B7F1DC0DD4}" dt="2023-11-08T19:09:12.804" v="2326" actId="478"/>
          <ac:picMkLst>
            <pc:docMk/>
            <pc:sldMk cId="3259081298" sldId="640"/>
            <ac:picMk id="15" creationId="{E1B091AB-7280-6226-FB7A-3DB0C970A342}"/>
          </ac:picMkLst>
        </pc:picChg>
        <pc:picChg chg="del">
          <ac:chgData name="Bill Lord" userId="b68276031ed32d04" providerId="LiveId" clId="{A00C89FA-368B-41F1-BB48-94B7F1DC0DD4}" dt="2023-11-08T19:09:20.789" v="2328" actId="478"/>
          <ac:picMkLst>
            <pc:docMk/>
            <pc:sldMk cId="3259081298" sldId="640"/>
            <ac:picMk id="26" creationId="{B8368BD9-8B7B-B965-5132-83E6D5966B07}"/>
          </ac:picMkLst>
        </pc:picChg>
      </pc:sldChg>
      <pc:sldChg chg="addSp delSp modSp add mod">
        <pc:chgData name="Bill Lord" userId="b68276031ed32d04" providerId="LiveId" clId="{A00C89FA-368B-41F1-BB48-94B7F1DC0DD4}" dt="2023-11-08T21:20:50.481" v="2419" actId="1035"/>
        <pc:sldMkLst>
          <pc:docMk/>
          <pc:sldMk cId="1979659355" sldId="641"/>
        </pc:sldMkLst>
        <pc:spChg chg="del">
          <ac:chgData name="Bill Lord" userId="b68276031ed32d04" providerId="LiveId" clId="{A00C89FA-368B-41F1-BB48-94B7F1DC0DD4}" dt="2023-11-08T21:20:37.194" v="2412" actId="478"/>
          <ac:spMkLst>
            <pc:docMk/>
            <pc:sldMk cId="1979659355" sldId="641"/>
            <ac:spMk id="4" creationId="{4115040C-A262-DE9D-636F-2FE5CEBFF705}"/>
          </ac:spMkLst>
        </pc:spChg>
        <pc:spChg chg="del">
          <ac:chgData name="Bill Lord" userId="b68276031ed32d04" providerId="LiveId" clId="{A00C89FA-368B-41F1-BB48-94B7F1DC0DD4}" dt="2023-11-08T21:20:37.194" v="2412" actId="478"/>
          <ac:spMkLst>
            <pc:docMk/>
            <pc:sldMk cId="1979659355" sldId="641"/>
            <ac:spMk id="6" creationId="{364A35BD-361E-8F74-596C-81DA3050C274}"/>
          </ac:spMkLst>
        </pc:spChg>
        <pc:spChg chg="del">
          <ac:chgData name="Bill Lord" userId="b68276031ed32d04" providerId="LiveId" clId="{A00C89FA-368B-41F1-BB48-94B7F1DC0DD4}" dt="2023-11-08T21:20:43.325" v="2413" actId="478"/>
          <ac:spMkLst>
            <pc:docMk/>
            <pc:sldMk cId="1979659355" sldId="641"/>
            <ac:spMk id="9" creationId="{85C6FFA5-0618-D94E-69EE-7E29358A9F12}"/>
          </ac:spMkLst>
        </pc:spChg>
        <pc:spChg chg="del">
          <ac:chgData name="Bill Lord" userId="b68276031ed32d04" providerId="LiveId" clId="{A00C89FA-368B-41F1-BB48-94B7F1DC0DD4}" dt="2023-11-08T21:20:43.325" v="2413" actId="478"/>
          <ac:spMkLst>
            <pc:docMk/>
            <pc:sldMk cId="1979659355" sldId="641"/>
            <ac:spMk id="10" creationId="{8DEE1236-472B-8DA5-6A37-22FA0C09C378}"/>
          </ac:spMkLst>
        </pc:spChg>
        <pc:picChg chg="del">
          <ac:chgData name="Bill Lord" userId="b68276031ed32d04" providerId="LiveId" clId="{A00C89FA-368B-41F1-BB48-94B7F1DC0DD4}" dt="2023-11-08T21:20:23.233" v="2409" actId="478"/>
          <ac:picMkLst>
            <pc:docMk/>
            <pc:sldMk cId="1979659355" sldId="641"/>
            <ac:picMk id="5" creationId="{6D67470E-EB2F-0541-8504-17B8FC3997B9}"/>
          </ac:picMkLst>
        </pc:picChg>
        <pc:picChg chg="del">
          <ac:chgData name="Bill Lord" userId="b68276031ed32d04" providerId="LiveId" clId="{A00C89FA-368B-41F1-BB48-94B7F1DC0DD4}" dt="2023-11-08T21:20:25.604" v="2410" actId="478"/>
          <ac:picMkLst>
            <pc:docMk/>
            <pc:sldMk cId="1979659355" sldId="641"/>
            <ac:picMk id="7" creationId="{A2FF433D-F818-2562-90F7-01D795DB8E4E}"/>
          </ac:picMkLst>
        </pc:picChg>
        <pc:picChg chg="add mod">
          <ac:chgData name="Bill Lord" userId="b68276031ed32d04" providerId="LiveId" clId="{A00C89FA-368B-41F1-BB48-94B7F1DC0DD4}" dt="2023-11-08T21:20:50.481" v="2419" actId="1035"/>
          <ac:picMkLst>
            <pc:docMk/>
            <pc:sldMk cId="1979659355" sldId="641"/>
            <ac:picMk id="11" creationId="{5987D00A-F50E-F563-0EEA-9D98AD6334ED}"/>
          </ac:picMkLst>
        </pc:picChg>
      </pc:sldChg>
    </pc:docChg>
  </pc:docChgLst>
  <pc:docChgLst>
    <pc:chgData name="Bill Lord" userId="b68276031ed32d04" providerId="LiveId" clId="{1A9B2860-7A04-47F3-93EF-943197038F98}"/>
    <pc:docChg chg="custSel modSld">
      <pc:chgData name="Bill Lord" userId="b68276031ed32d04" providerId="LiveId" clId="{1A9B2860-7A04-47F3-93EF-943197038F98}" dt="2024-01-11T20:27:54.312" v="3" actId="14100"/>
      <pc:docMkLst>
        <pc:docMk/>
      </pc:docMkLst>
      <pc:sldChg chg="addSp delSp modSp mod">
        <pc:chgData name="Bill Lord" userId="b68276031ed32d04" providerId="LiveId" clId="{1A9B2860-7A04-47F3-93EF-943197038F98}" dt="2024-01-11T20:27:54.312" v="3" actId="14100"/>
        <pc:sldMkLst>
          <pc:docMk/>
          <pc:sldMk cId="1149617233" sldId="504"/>
        </pc:sldMkLst>
        <pc:spChg chg="del">
          <ac:chgData name="Bill Lord" userId="b68276031ed32d04" providerId="LiveId" clId="{1A9B2860-7A04-47F3-93EF-943197038F98}" dt="2024-01-11T20:27:36.938" v="0" actId="478"/>
          <ac:spMkLst>
            <pc:docMk/>
            <pc:sldMk cId="1149617233" sldId="504"/>
            <ac:spMk id="4" creationId="{00000000-0000-0000-0000-000000000000}"/>
          </ac:spMkLst>
        </pc:spChg>
        <pc:spChg chg="del">
          <ac:chgData name="Bill Lord" userId="b68276031ed32d04" providerId="LiveId" clId="{1A9B2860-7A04-47F3-93EF-943197038F98}" dt="2024-01-11T20:27:36.938" v="0" actId="478"/>
          <ac:spMkLst>
            <pc:docMk/>
            <pc:sldMk cId="1149617233" sldId="504"/>
            <ac:spMk id="5" creationId="{28869E8B-3F16-4F13-C982-360591B32FE5}"/>
          </ac:spMkLst>
        </pc:spChg>
        <pc:spChg chg="del">
          <ac:chgData name="Bill Lord" userId="b68276031ed32d04" providerId="LiveId" clId="{1A9B2860-7A04-47F3-93EF-943197038F98}" dt="2024-01-11T20:27:36.938" v="0" actId="478"/>
          <ac:spMkLst>
            <pc:docMk/>
            <pc:sldMk cId="1149617233" sldId="504"/>
            <ac:spMk id="8" creationId="{00000000-0000-0000-0000-000000000000}"/>
          </ac:spMkLst>
        </pc:spChg>
        <pc:spChg chg="del">
          <ac:chgData name="Bill Lord" userId="b68276031ed32d04" providerId="LiveId" clId="{1A9B2860-7A04-47F3-93EF-943197038F98}" dt="2024-01-11T20:27:36.938" v="0" actId="478"/>
          <ac:spMkLst>
            <pc:docMk/>
            <pc:sldMk cId="1149617233" sldId="504"/>
            <ac:spMk id="10" creationId="{00000000-0000-0000-0000-000000000000}"/>
          </ac:spMkLst>
        </pc:spChg>
        <pc:spChg chg="add mod">
          <ac:chgData name="Bill Lord" userId="b68276031ed32d04" providerId="LiveId" clId="{1A9B2860-7A04-47F3-93EF-943197038F98}" dt="2024-01-11T20:27:48.319" v="2" actId="1076"/>
          <ac:spMkLst>
            <pc:docMk/>
            <pc:sldMk cId="1149617233" sldId="504"/>
            <ac:spMk id="11" creationId="{338B3B4C-B4B8-EED6-1916-6FC0352D1927}"/>
          </ac:spMkLst>
        </pc:spChg>
        <pc:spChg chg="add mod">
          <ac:chgData name="Bill Lord" userId="b68276031ed32d04" providerId="LiveId" clId="{1A9B2860-7A04-47F3-93EF-943197038F98}" dt="2024-01-11T20:27:48.319" v="2" actId="1076"/>
          <ac:spMkLst>
            <pc:docMk/>
            <pc:sldMk cId="1149617233" sldId="504"/>
            <ac:spMk id="13" creationId="{DB571F89-B17A-0407-8D58-6ADC95F3C823}"/>
          </ac:spMkLst>
        </pc:spChg>
        <pc:spChg chg="del">
          <ac:chgData name="Bill Lord" userId="b68276031ed32d04" providerId="LiveId" clId="{1A9B2860-7A04-47F3-93EF-943197038F98}" dt="2024-01-11T20:27:36.938" v="0" actId="478"/>
          <ac:spMkLst>
            <pc:docMk/>
            <pc:sldMk cId="1149617233" sldId="504"/>
            <ac:spMk id="15" creationId="{00000000-0000-0000-0000-000000000000}"/>
          </ac:spMkLst>
        </pc:spChg>
        <pc:spChg chg="del">
          <ac:chgData name="Bill Lord" userId="b68276031ed32d04" providerId="LiveId" clId="{1A9B2860-7A04-47F3-93EF-943197038F98}" dt="2024-01-11T20:27:36.938" v="0" actId="478"/>
          <ac:spMkLst>
            <pc:docMk/>
            <pc:sldMk cId="1149617233" sldId="504"/>
            <ac:spMk id="16" creationId="{00000000-0000-0000-0000-000000000000}"/>
          </ac:spMkLst>
        </pc:spChg>
        <pc:spChg chg="del">
          <ac:chgData name="Bill Lord" userId="b68276031ed32d04" providerId="LiveId" clId="{1A9B2860-7A04-47F3-93EF-943197038F98}" dt="2024-01-11T20:27:36.938" v="0" actId="478"/>
          <ac:spMkLst>
            <pc:docMk/>
            <pc:sldMk cId="1149617233" sldId="504"/>
            <ac:spMk id="17" creationId="{00000000-0000-0000-0000-000000000000}"/>
          </ac:spMkLst>
        </pc:spChg>
        <pc:spChg chg="del">
          <ac:chgData name="Bill Lord" userId="b68276031ed32d04" providerId="LiveId" clId="{1A9B2860-7A04-47F3-93EF-943197038F98}" dt="2024-01-11T20:27:36.938" v="0" actId="478"/>
          <ac:spMkLst>
            <pc:docMk/>
            <pc:sldMk cId="1149617233" sldId="504"/>
            <ac:spMk id="20" creationId="{00000000-0000-0000-0000-000000000000}"/>
          </ac:spMkLst>
        </pc:spChg>
        <pc:spChg chg="del">
          <ac:chgData name="Bill Lord" userId="b68276031ed32d04" providerId="LiveId" clId="{1A9B2860-7A04-47F3-93EF-943197038F98}" dt="2024-01-11T20:27:36.938" v="0" actId="478"/>
          <ac:spMkLst>
            <pc:docMk/>
            <pc:sldMk cId="1149617233" sldId="504"/>
            <ac:spMk id="21" creationId="{00000000-0000-0000-0000-000000000000}"/>
          </ac:spMkLst>
        </pc:spChg>
        <pc:spChg chg="del">
          <ac:chgData name="Bill Lord" userId="b68276031ed32d04" providerId="LiveId" clId="{1A9B2860-7A04-47F3-93EF-943197038F98}" dt="2024-01-11T20:27:36.938" v="0" actId="478"/>
          <ac:spMkLst>
            <pc:docMk/>
            <pc:sldMk cId="1149617233" sldId="504"/>
            <ac:spMk id="23" creationId="{00000000-0000-0000-0000-000000000000}"/>
          </ac:spMkLst>
        </pc:spChg>
        <pc:spChg chg="add mod">
          <ac:chgData name="Bill Lord" userId="b68276031ed32d04" providerId="LiveId" clId="{1A9B2860-7A04-47F3-93EF-943197038F98}" dt="2024-01-11T20:27:48.319" v="2" actId="1076"/>
          <ac:spMkLst>
            <pc:docMk/>
            <pc:sldMk cId="1149617233" sldId="504"/>
            <ac:spMk id="26" creationId="{FC782344-5442-6651-077D-7D0744D80570}"/>
          </ac:spMkLst>
        </pc:spChg>
        <pc:spChg chg="add mod">
          <ac:chgData name="Bill Lord" userId="b68276031ed32d04" providerId="LiveId" clId="{1A9B2860-7A04-47F3-93EF-943197038F98}" dt="2024-01-11T20:27:48.319" v="2" actId="1076"/>
          <ac:spMkLst>
            <pc:docMk/>
            <pc:sldMk cId="1149617233" sldId="504"/>
            <ac:spMk id="28" creationId="{E69CC98A-C3D3-D0F5-4989-502FEFAF1BDC}"/>
          </ac:spMkLst>
        </pc:spChg>
        <pc:spChg chg="add mod">
          <ac:chgData name="Bill Lord" userId="b68276031ed32d04" providerId="LiveId" clId="{1A9B2860-7A04-47F3-93EF-943197038F98}" dt="2024-01-11T20:27:48.319" v="2" actId="1076"/>
          <ac:spMkLst>
            <pc:docMk/>
            <pc:sldMk cId="1149617233" sldId="504"/>
            <ac:spMk id="30" creationId="{397E7492-2E57-B116-F0A6-CD7C6111B89C}"/>
          </ac:spMkLst>
        </pc:spChg>
        <pc:spChg chg="add mod">
          <ac:chgData name="Bill Lord" userId="b68276031ed32d04" providerId="LiveId" clId="{1A9B2860-7A04-47F3-93EF-943197038F98}" dt="2024-01-11T20:27:48.319" v="2" actId="1076"/>
          <ac:spMkLst>
            <pc:docMk/>
            <pc:sldMk cId="1149617233" sldId="504"/>
            <ac:spMk id="31" creationId="{6434047D-06F8-C431-EF8C-E02A4AD51C34}"/>
          </ac:spMkLst>
        </pc:spChg>
        <pc:spChg chg="del">
          <ac:chgData name="Bill Lord" userId="b68276031ed32d04" providerId="LiveId" clId="{1A9B2860-7A04-47F3-93EF-943197038F98}" dt="2024-01-11T20:27:36.938" v="0" actId="478"/>
          <ac:spMkLst>
            <pc:docMk/>
            <pc:sldMk cId="1149617233" sldId="504"/>
            <ac:spMk id="33" creationId="{00000000-0000-0000-0000-000000000000}"/>
          </ac:spMkLst>
        </pc:spChg>
        <pc:spChg chg="add mod">
          <ac:chgData name="Bill Lord" userId="b68276031ed32d04" providerId="LiveId" clId="{1A9B2860-7A04-47F3-93EF-943197038F98}" dt="2024-01-11T20:27:48.319" v="2" actId="1076"/>
          <ac:spMkLst>
            <pc:docMk/>
            <pc:sldMk cId="1149617233" sldId="504"/>
            <ac:spMk id="36" creationId="{1C9B4091-E133-2DFA-3DD3-700CE83E5372}"/>
          </ac:spMkLst>
        </pc:spChg>
        <pc:spChg chg="add mod">
          <ac:chgData name="Bill Lord" userId="b68276031ed32d04" providerId="LiveId" clId="{1A9B2860-7A04-47F3-93EF-943197038F98}" dt="2024-01-11T20:27:48.319" v="2" actId="1076"/>
          <ac:spMkLst>
            <pc:docMk/>
            <pc:sldMk cId="1149617233" sldId="504"/>
            <ac:spMk id="38" creationId="{3F8193AC-0E54-FEC4-2A9E-EFB37DD4E87A}"/>
          </ac:spMkLst>
        </pc:spChg>
        <pc:spChg chg="del">
          <ac:chgData name="Bill Lord" userId="b68276031ed32d04" providerId="LiveId" clId="{1A9B2860-7A04-47F3-93EF-943197038F98}" dt="2024-01-11T20:27:36.938" v="0" actId="478"/>
          <ac:spMkLst>
            <pc:docMk/>
            <pc:sldMk cId="1149617233" sldId="504"/>
            <ac:spMk id="41" creationId="{00000000-0000-0000-0000-000000000000}"/>
          </ac:spMkLst>
        </pc:spChg>
        <pc:spChg chg="del">
          <ac:chgData name="Bill Lord" userId="b68276031ed32d04" providerId="LiveId" clId="{1A9B2860-7A04-47F3-93EF-943197038F98}" dt="2024-01-11T20:27:36.938" v="0" actId="478"/>
          <ac:spMkLst>
            <pc:docMk/>
            <pc:sldMk cId="1149617233" sldId="504"/>
            <ac:spMk id="42" creationId="{00000000-0000-0000-0000-000000000000}"/>
          </ac:spMkLst>
        </pc:spChg>
        <pc:spChg chg="add mod">
          <ac:chgData name="Bill Lord" userId="b68276031ed32d04" providerId="LiveId" clId="{1A9B2860-7A04-47F3-93EF-943197038F98}" dt="2024-01-11T20:27:48.319" v="2" actId="1076"/>
          <ac:spMkLst>
            <pc:docMk/>
            <pc:sldMk cId="1149617233" sldId="504"/>
            <ac:spMk id="43" creationId="{AB4B350D-EE00-B7B4-0CD2-1B9EA1D77DD2}"/>
          </ac:spMkLst>
        </pc:spChg>
        <pc:spChg chg="add mod">
          <ac:chgData name="Bill Lord" userId="b68276031ed32d04" providerId="LiveId" clId="{1A9B2860-7A04-47F3-93EF-943197038F98}" dt="2024-01-11T20:27:48.319" v="2" actId="1076"/>
          <ac:spMkLst>
            <pc:docMk/>
            <pc:sldMk cId="1149617233" sldId="504"/>
            <ac:spMk id="49" creationId="{8DB32367-F5EB-B177-5CEF-6E1160496E98}"/>
          </ac:spMkLst>
        </pc:spChg>
        <pc:spChg chg="add mod">
          <ac:chgData name="Bill Lord" userId="b68276031ed32d04" providerId="LiveId" clId="{1A9B2860-7A04-47F3-93EF-943197038F98}" dt="2024-01-11T20:27:48.319" v="2" actId="1076"/>
          <ac:spMkLst>
            <pc:docMk/>
            <pc:sldMk cId="1149617233" sldId="504"/>
            <ac:spMk id="53" creationId="{89E972E7-F808-37AE-32E7-3B7B86F41973}"/>
          </ac:spMkLst>
        </pc:spChg>
        <pc:spChg chg="add mod">
          <ac:chgData name="Bill Lord" userId="b68276031ed32d04" providerId="LiveId" clId="{1A9B2860-7A04-47F3-93EF-943197038F98}" dt="2024-01-11T20:27:48.319" v="2" actId="1076"/>
          <ac:spMkLst>
            <pc:docMk/>
            <pc:sldMk cId="1149617233" sldId="504"/>
            <ac:spMk id="54" creationId="{563B577E-AA18-83D3-D0DA-2434F69BAE5B}"/>
          </ac:spMkLst>
        </pc:spChg>
        <pc:spChg chg="add mod">
          <ac:chgData name="Bill Lord" userId="b68276031ed32d04" providerId="LiveId" clId="{1A9B2860-7A04-47F3-93EF-943197038F98}" dt="2024-01-11T20:27:48.319" v="2" actId="1076"/>
          <ac:spMkLst>
            <pc:docMk/>
            <pc:sldMk cId="1149617233" sldId="504"/>
            <ac:spMk id="57" creationId="{20E1E32B-6F37-E882-A52F-C355451BB0EE}"/>
          </ac:spMkLst>
        </pc:spChg>
        <pc:spChg chg="add mod">
          <ac:chgData name="Bill Lord" userId="b68276031ed32d04" providerId="LiveId" clId="{1A9B2860-7A04-47F3-93EF-943197038F98}" dt="2024-01-11T20:27:48.319" v="2" actId="1076"/>
          <ac:spMkLst>
            <pc:docMk/>
            <pc:sldMk cId="1149617233" sldId="504"/>
            <ac:spMk id="60" creationId="{6B9D33DC-CD74-19E6-7D89-35896C210A1C}"/>
          </ac:spMkLst>
        </pc:spChg>
        <pc:picChg chg="mod">
          <ac:chgData name="Bill Lord" userId="b68276031ed32d04" providerId="LiveId" clId="{1A9B2860-7A04-47F3-93EF-943197038F98}" dt="2024-01-11T20:27:54.312" v="3" actId="14100"/>
          <ac:picMkLst>
            <pc:docMk/>
            <pc:sldMk cId="1149617233" sldId="504"/>
            <ac:picMk id="3" creationId="{D87C46DE-DF38-86AA-DFC5-C5FAD0E3C205}"/>
          </ac:picMkLst>
        </pc:picChg>
        <pc:cxnChg chg="del mod">
          <ac:chgData name="Bill Lord" userId="b68276031ed32d04" providerId="LiveId" clId="{1A9B2860-7A04-47F3-93EF-943197038F98}" dt="2024-01-11T20:27:36.938" v="0" actId="478"/>
          <ac:cxnSpMkLst>
            <pc:docMk/>
            <pc:sldMk cId="1149617233" sldId="504"/>
            <ac:cxnSpMk id="6" creationId="{24E694FC-B0B4-396C-A7D1-F2176BDA17E8}"/>
          </ac:cxnSpMkLst>
        </pc:cxnChg>
        <pc:cxnChg chg="del">
          <ac:chgData name="Bill Lord" userId="b68276031ed32d04" providerId="LiveId" clId="{1A9B2860-7A04-47F3-93EF-943197038F98}" dt="2024-01-11T20:27:36.938" v="0" actId="478"/>
          <ac:cxnSpMkLst>
            <pc:docMk/>
            <pc:sldMk cId="1149617233" sldId="504"/>
            <ac:cxnSpMk id="7" creationId="{00000000-0000-0000-0000-000000000000}"/>
          </ac:cxnSpMkLst>
        </pc:cxnChg>
        <pc:cxnChg chg="del">
          <ac:chgData name="Bill Lord" userId="b68276031ed32d04" providerId="LiveId" clId="{1A9B2860-7A04-47F3-93EF-943197038F98}" dt="2024-01-11T20:27:36.938" v="0" actId="478"/>
          <ac:cxnSpMkLst>
            <pc:docMk/>
            <pc:sldMk cId="1149617233" sldId="504"/>
            <ac:cxnSpMk id="9" creationId="{00000000-0000-0000-0000-000000000000}"/>
          </ac:cxnSpMkLst>
        </pc:cxnChg>
        <pc:cxnChg chg="add mod">
          <ac:chgData name="Bill Lord" userId="b68276031ed32d04" providerId="LiveId" clId="{1A9B2860-7A04-47F3-93EF-943197038F98}" dt="2024-01-11T20:27:48.319" v="2" actId="1076"/>
          <ac:cxnSpMkLst>
            <pc:docMk/>
            <pc:sldMk cId="1149617233" sldId="504"/>
            <ac:cxnSpMk id="12" creationId="{DAD7C2B9-B1F7-2E37-EC7B-BD1FB7F08535}"/>
          </ac:cxnSpMkLst>
        </pc:cxnChg>
        <pc:cxnChg chg="del mod">
          <ac:chgData name="Bill Lord" userId="b68276031ed32d04" providerId="LiveId" clId="{1A9B2860-7A04-47F3-93EF-943197038F98}" dt="2024-01-11T20:27:36.938" v="0" actId="478"/>
          <ac:cxnSpMkLst>
            <pc:docMk/>
            <pc:sldMk cId="1149617233" sldId="504"/>
            <ac:cxnSpMk id="14" creationId="{4539C8DF-6D1E-FC8E-BD3C-625580D7B6BE}"/>
          </ac:cxnSpMkLst>
        </pc:cxnChg>
        <pc:cxnChg chg="del">
          <ac:chgData name="Bill Lord" userId="b68276031ed32d04" providerId="LiveId" clId="{1A9B2860-7A04-47F3-93EF-943197038F98}" dt="2024-01-11T20:27:36.938" v="0" actId="478"/>
          <ac:cxnSpMkLst>
            <pc:docMk/>
            <pc:sldMk cId="1149617233" sldId="504"/>
            <ac:cxnSpMk id="18" creationId="{00000000-0000-0000-0000-000000000000}"/>
          </ac:cxnSpMkLst>
        </pc:cxnChg>
        <pc:cxnChg chg="del">
          <ac:chgData name="Bill Lord" userId="b68276031ed32d04" providerId="LiveId" clId="{1A9B2860-7A04-47F3-93EF-943197038F98}" dt="2024-01-11T20:27:36.938" v="0" actId="478"/>
          <ac:cxnSpMkLst>
            <pc:docMk/>
            <pc:sldMk cId="1149617233" sldId="504"/>
            <ac:cxnSpMk id="19" creationId="{00000000-0000-0000-0000-000000000000}"/>
          </ac:cxnSpMkLst>
        </pc:cxnChg>
        <pc:cxnChg chg="del">
          <ac:chgData name="Bill Lord" userId="b68276031ed32d04" providerId="LiveId" clId="{1A9B2860-7A04-47F3-93EF-943197038F98}" dt="2024-01-11T20:27:36.938" v="0" actId="478"/>
          <ac:cxnSpMkLst>
            <pc:docMk/>
            <pc:sldMk cId="1149617233" sldId="504"/>
            <ac:cxnSpMk id="22" creationId="{00000000-0000-0000-0000-000000000000}"/>
          </ac:cxnSpMkLst>
        </pc:cxnChg>
        <pc:cxnChg chg="add mod">
          <ac:chgData name="Bill Lord" userId="b68276031ed32d04" providerId="LiveId" clId="{1A9B2860-7A04-47F3-93EF-943197038F98}" dt="2024-01-11T20:27:48.319" v="2" actId="1076"/>
          <ac:cxnSpMkLst>
            <pc:docMk/>
            <pc:sldMk cId="1149617233" sldId="504"/>
            <ac:cxnSpMk id="24" creationId="{5973F8E6-A7DE-E790-D2E3-EE1757A95381}"/>
          </ac:cxnSpMkLst>
        </pc:cxnChg>
        <pc:cxnChg chg="del mod">
          <ac:chgData name="Bill Lord" userId="b68276031ed32d04" providerId="LiveId" clId="{1A9B2860-7A04-47F3-93EF-943197038F98}" dt="2024-01-11T20:27:36.938" v="0" actId="478"/>
          <ac:cxnSpMkLst>
            <pc:docMk/>
            <pc:sldMk cId="1149617233" sldId="504"/>
            <ac:cxnSpMk id="25" creationId="{00000000-0000-0000-0000-000000000000}"/>
          </ac:cxnSpMkLst>
        </pc:cxnChg>
        <pc:cxnChg chg="del mod">
          <ac:chgData name="Bill Lord" userId="b68276031ed32d04" providerId="LiveId" clId="{1A9B2860-7A04-47F3-93EF-943197038F98}" dt="2024-01-11T20:27:36.938" v="0" actId="478"/>
          <ac:cxnSpMkLst>
            <pc:docMk/>
            <pc:sldMk cId="1149617233" sldId="504"/>
            <ac:cxnSpMk id="27" creationId="{00000000-0000-0000-0000-000000000000}"/>
          </ac:cxnSpMkLst>
        </pc:cxnChg>
        <pc:cxnChg chg="del mod">
          <ac:chgData name="Bill Lord" userId="b68276031ed32d04" providerId="LiveId" clId="{1A9B2860-7A04-47F3-93EF-943197038F98}" dt="2024-01-11T20:27:36.938" v="0" actId="478"/>
          <ac:cxnSpMkLst>
            <pc:docMk/>
            <pc:sldMk cId="1149617233" sldId="504"/>
            <ac:cxnSpMk id="29" creationId="{00000000-0000-0000-0000-000000000000}"/>
          </ac:cxnSpMkLst>
        </pc:cxnChg>
        <pc:cxnChg chg="add mod">
          <ac:chgData name="Bill Lord" userId="b68276031ed32d04" providerId="LiveId" clId="{1A9B2860-7A04-47F3-93EF-943197038F98}" dt="2024-01-11T20:27:48.319" v="2" actId="1076"/>
          <ac:cxnSpMkLst>
            <pc:docMk/>
            <pc:sldMk cId="1149617233" sldId="504"/>
            <ac:cxnSpMk id="32" creationId="{56EC1898-8626-63F7-8AB6-46BCEB3193F6}"/>
          </ac:cxnSpMkLst>
        </pc:cxnChg>
        <pc:cxnChg chg="add mod">
          <ac:chgData name="Bill Lord" userId="b68276031ed32d04" providerId="LiveId" clId="{1A9B2860-7A04-47F3-93EF-943197038F98}" dt="2024-01-11T20:27:48.319" v="2" actId="1076"/>
          <ac:cxnSpMkLst>
            <pc:docMk/>
            <pc:sldMk cId="1149617233" sldId="504"/>
            <ac:cxnSpMk id="34" creationId="{C05706F0-0080-8DBE-C076-0C2E5B3E061D}"/>
          </ac:cxnSpMkLst>
        </pc:cxnChg>
        <pc:cxnChg chg="del mod">
          <ac:chgData name="Bill Lord" userId="b68276031ed32d04" providerId="LiveId" clId="{1A9B2860-7A04-47F3-93EF-943197038F98}" dt="2024-01-11T20:27:36.938" v="0" actId="478"/>
          <ac:cxnSpMkLst>
            <pc:docMk/>
            <pc:sldMk cId="1149617233" sldId="504"/>
            <ac:cxnSpMk id="35" creationId="{00000000-0000-0000-0000-000000000000}"/>
          </ac:cxnSpMkLst>
        </pc:cxnChg>
        <pc:cxnChg chg="del mod">
          <ac:chgData name="Bill Lord" userId="b68276031ed32d04" providerId="LiveId" clId="{1A9B2860-7A04-47F3-93EF-943197038F98}" dt="2024-01-11T20:27:36.938" v="0" actId="478"/>
          <ac:cxnSpMkLst>
            <pc:docMk/>
            <pc:sldMk cId="1149617233" sldId="504"/>
            <ac:cxnSpMk id="37" creationId="{00000000-0000-0000-0000-000000000000}"/>
          </ac:cxnSpMkLst>
        </pc:cxnChg>
        <pc:cxnChg chg="del mod">
          <ac:chgData name="Bill Lord" userId="b68276031ed32d04" providerId="LiveId" clId="{1A9B2860-7A04-47F3-93EF-943197038F98}" dt="2024-01-11T20:27:36.938" v="0" actId="478"/>
          <ac:cxnSpMkLst>
            <pc:docMk/>
            <pc:sldMk cId="1149617233" sldId="504"/>
            <ac:cxnSpMk id="39" creationId="{00000000-0000-0000-0000-000000000000}"/>
          </ac:cxnSpMkLst>
        </pc:cxnChg>
        <pc:cxnChg chg="add mod">
          <ac:chgData name="Bill Lord" userId="b68276031ed32d04" providerId="LiveId" clId="{1A9B2860-7A04-47F3-93EF-943197038F98}" dt="2024-01-11T20:27:48.319" v="2" actId="1076"/>
          <ac:cxnSpMkLst>
            <pc:docMk/>
            <pc:sldMk cId="1149617233" sldId="504"/>
            <ac:cxnSpMk id="40" creationId="{31FDEC0C-858D-6094-2E7A-61E939F2ABBB}"/>
          </ac:cxnSpMkLst>
        </pc:cxnChg>
        <pc:cxnChg chg="del mod">
          <ac:chgData name="Bill Lord" userId="b68276031ed32d04" providerId="LiveId" clId="{1A9B2860-7A04-47F3-93EF-943197038F98}" dt="2024-01-11T20:27:36.938" v="0" actId="478"/>
          <ac:cxnSpMkLst>
            <pc:docMk/>
            <pc:sldMk cId="1149617233" sldId="504"/>
            <ac:cxnSpMk id="44" creationId="{00000000-0000-0000-0000-000000000000}"/>
          </ac:cxnSpMkLst>
        </pc:cxnChg>
        <pc:cxnChg chg="add mod">
          <ac:chgData name="Bill Lord" userId="b68276031ed32d04" providerId="LiveId" clId="{1A9B2860-7A04-47F3-93EF-943197038F98}" dt="2024-01-11T20:27:48.319" v="2" actId="1076"/>
          <ac:cxnSpMkLst>
            <pc:docMk/>
            <pc:sldMk cId="1149617233" sldId="504"/>
            <ac:cxnSpMk id="45" creationId="{EB9E6F7D-E462-BDE6-30F9-403A1A86F05A}"/>
          </ac:cxnSpMkLst>
        </pc:cxnChg>
        <pc:cxnChg chg="del mod">
          <ac:chgData name="Bill Lord" userId="b68276031ed32d04" providerId="LiveId" clId="{1A9B2860-7A04-47F3-93EF-943197038F98}" dt="2024-01-11T20:27:36.938" v="0" actId="478"/>
          <ac:cxnSpMkLst>
            <pc:docMk/>
            <pc:sldMk cId="1149617233" sldId="504"/>
            <ac:cxnSpMk id="46" creationId="{00000000-0000-0000-0000-000000000000}"/>
          </ac:cxnSpMkLst>
        </pc:cxnChg>
        <pc:cxnChg chg="add mod">
          <ac:chgData name="Bill Lord" userId="b68276031ed32d04" providerId="LiveId" clId="{1A9B2860-7A04-47F3-93EF-943197038F98}" dt="2024-01-11T20:27:48.319" v="2" actId="1076"/>
          <ac:cxnSpMkLst>
            <pc:docMk/>
            <pc:sldMk cId="1149617233" sldId="504"/>
            <ac:cxnSpMk id="47" creationId="{D2860BF9-9DBC-72B7-9F54-C61C7DD7B435}"/>
          </ac:cxnSpMkLst>
        </pc:cxnChg>
        <pc:cxnChg chg="add mod">
          <ac:chgData name="Bill Lord" userId="b68276031ed32d04" providerId="LiveId" clId="{1A9B2860-7A04-47F3-93EF-943197038F98}" dt="2024-01-11T20:27:48.319" v="2" actId="1076"/>
          <ac:cxnSpMkLst>
            <pc:docMk/>
            <pc:sldMk cId="1149617233" sldId="504"/>
            <ac:cxnSpMk id="48" creationId="{734DDFD6-ACBA-8678-4D77-7D1B82BBF7A9}"/>
          </ac:cxnSpMkLst>
        </pc:cxnChg>
        <pc:cxnChg chg="add mod">
          <ac:chgData name="Bill Lord" userId="b68276031ed32d04" providerId="LiveId" clId="{1A9B2860-7A04-47F3-93EF-943197038F98}" dt="2024-01-11T20:27:48.319" v="2" actId="1076"/>
          <ac:cxnSpMkLst>
            <pc:docMk/>
            <pc:sldMk cId="1149617233" sldId="504"/>
            <ac:cxnSpMk id="50" creationId="{5035DF21-7AFF-E64A-7A3E-56B53AB251C1}"/>
          </ac:cxnSpMkLst>
        </pc:cxnChg>
        <pc:cxnChg chg="add mod">
          <ac:chgData name="Bill Lord" userId="b68276031ed32d04" providerId="LiveId" clId="{1A9B2860-7A04-47F3-93EF-943197038F98}" dt="2024-01-11T20:27:48.319" v="2" actId="1076"/>
          <ac:cxnSpMkLst>
            <pc:docMk/>
            <pc:sldMk cId="1149617233" sldId="504"/>
            <ac:cxnSpMk id="51" creationId="{18BA1442-6811-3F16-6881-1FB0F4E06F7F}"/>
          </ac:cxnSpMkLst>
        </pc:cxnChg>
        <pc:cxnChg chg="add mod">
          <ac:chgData name="Bill Lord" userId="b68276031ed32d04" providerId="LiveId" clId="{1A9B2860-7A04-47F3-93EF-943197038F98}" dt="2024-01-11T20:27:48.319" v="2" actId="1076"/>
          <ac:cxnSpMkLst>
            <pc:docMk/>
            <pc:sldMk cId="1149617233" sldId="504"/>
            <ac:cxnSpMk id="52" creationId="{83A97355-3C7B-139D-5141-372240E3B633}"/>
          </ac:cxnSpMkLst>
        </pc:cxnChg>
        <pc:cxnChg chg="add mod">
          <ac:chgData name="Bill Lord" userId="b68276031ed32d04" providerId="LiveId" clId="{1A9B2860-7A04-47F3-93EF-943197038F98}" dt="2024-01-11T20:27:48.319" v="2" actId="1076"/>
          <ac:cxnSpMkLst>
            <pc:docMk/>
            <pc:sldMk cId="1149617233" sldId="504"/>
            <ac:cxnSpMk id="55" creationId="{550CB899-726B-83E0-887A-A3898DEECF63}"/>
          </ac:cxnSpMkLst>
        </pc:cxnChg>
        <pc:cxnChg chg="add mod">
          <ac:chgData name="Bill Lord" userId="b68276031ed32d04" providerId="LiveId" clId="{1A9B2860-7A04-47F3-93EF-943197038F98}" dt="2024-01-11T20:27:48.319" v="2" actId="1076"/>
          <ac:cxnSpMkLst>
            <pc:docMk/>
            <pc:sldMk cId="1149617233" sldId="504"/>
            <ac:cxnSpMk id="56" creationId="{123E4282-D1BC-4D75-2E4B-F3BDA50AA666}"/>
          </ac:cxnSpMkLst>
        </pc:cxnChg>
        <pc:cxnChg chg="add mod">
          <ac:chgData name="Bill Lord" userId="b68276031ed32d04" providerId="LiveId" clId="{1A9B2860-7A04-47F3-93EF-943197038F98}" dt="2024-01-11T20:27:48.319" v="2" actId="1076"/>
          <ac:cxnSpMkLst>
            <pc:docMk/>
            <pc:sldMk cId="1149617233" sldId="504"/>
            <ac:cxnSpMk id="58" creationId="{AF171111-6B02-4C0E-0FD9-B0E27A7A8CBF}"/>
          </ac:cxnSpMkLst>
        </pc:cxnChg>
        <pc:cxnChg chg="add mod">
          <ac:chgData name="Bill Lord" userId="b68276031ed32d04" providerId="LiveId" clId="{1A9B2860-7A04-47F3-93EF-943197038F98}" dt="2024-01-11T20:27:48.319" v="2" actId="1076"/>
          <ac:cxnSpMkLst>
            <pc:docMk/>
            <pc:sldMk cId="1149617233" sldId="504"/>
            <ac:cxnSpMk id="59" creationId="{F23FFB7F-9AE9-0EF1-1F41-7AE61A9A74E1}"/>
          </ac:cxnSpMkLst>
        </pc:cxnChg>
        <pc:cxnChg chg="add mod">
          <ac:chgData name="Bill Lord" userId="b68276031ed32d04" providerId="LiveId" clId="{1A9B2860-7A04-47F3-93EF-943197038F98}" dt="2024-01-11T20:27:48.319" v="2" actId="1076"/>
          <ac:cxnSpMkLst>
            <pc:docMk/>
            <pc:sldMk cId="1149617233" sldId="504"/>
            <ac:cxnSpMk id="61" creationId="{C55CFE20-A747-4996-1D22-DA3A0D6709F6}"/>
          </ac:cxnSpMkLst>
        </pc:cxnChg>
        <pc:cxnChg chg="add mod">
          <ac:chgData name="Bill Lord" userId="b68276031ed32d04" providerId="LiveId" clId="{1A9B2860-7A04-47F3-93EF-943197038F98}" dt="2024-01-11T20:27:48.319" v="2" actId="1076"/>
          <ac:cxnSpMkLst>
            <pc:docMk/>
            <pc:sldMk cId="1149617233" sldId="504"/>
            <ac:cxnSpMk id="62" creationId="{316D61D2-45AF-95BC-EADE-5E7F55ED2A1F}"/>
          </ac:cxnSpMkLst>
        </pc:cxnChg>
      </pc:sldChg>
    </pc:docChg>
  </pc:docChgLst>
  <pc:docChgLst>
    <pc:chgData name="Bill Lord" userId="b68276031ed32d04" providerId="LiveId" clId="{10F62066-6A1A-41A2-A5D5-EDA5AC0E553B}"/>
    <pc:docChg chg="undo redo custSel addSld delSld modSld sldOrd">
      <pc:chgData name="Bill Lord" userId="b68276031ed32d04" providerId="LiveId" clId="{10F62066-6A1A-41A2-A5D5-EDA5AC0E553B}" dt="2022-11-09T22:17:53.605" v="6429" actId="403"/>
      <pc:docMkLst>
        <pc:docMk/>
      </pc:docMkLst>
      <pc:sldChg chg="addSp delSp modSp mod setBg setClrOvrMap">
        <pc:chgData name="Bill Lord" userId="b68276031ed32d04" providerId="LiveId" clId="{10F62066-6A1A-41A2-A5D5-EDA5AC0E553B}" dt="2022-11-08T13:23:30.925" v="258" actId="20577"/>
        <pc:sldMkLst>
          <pc:docMk/>
          <pc:sldMk cId="3999202283" sldId="256"/>
        </pc:sldMkLst>
        <pc:spChg chg="mod">
          <ac:chgData name="Bill Lord" userId="b68276031ed32d04" providerId="LiveId" clId="{10F62066-6A1A-41A2-A5D5-EDA5AC0E553B}" dt="2022-11-07T21:00:23.646" v="16" actId="26606"/>
          <ac:spMkLst>
            <pc:docMk/>
            <pc:sldMk cId="3999202283" sldId="256"/>
            <ac:spMk id="2" creationId="{00000000-0000-0000-0000-000000000000}"/>
          </ac:spMkLst>
        </pc:spChg>
        <pc:spChg chg="mod">
          <ac:chgData name="Bill Lord" userId="b68276031ed32d04" providerId="LiveId" clId="{10F62066-6A1A-41A2-A5D5-EDA5AC0E553B}" dt="2022-11-08T13:23:30.925" v="258" actId="20577"/>
          <ac:spMkLst>
            <pc:docMk/>
            <pc:sldMk cId="3999202283" sldId="256"/>
            <ac:spMk id="3" creationId="{00000000-0000-0000-0000-000000000000}"/>
          </ac:spMkLst>
        </pc:spChg>
        <pc:spChg chg="mod">
          <ac:chgData name="Bill Lord" userId="b68276031ed32d04" providerId="LiveId" clId="{10F62066-6A1A-41A2-A5D5-EDA5AC0E553B}" dt="2022-11-07T21:01:42.253" v="32" actId="1076"/>
          <ac:spMkLst>
            <pc:docMk/>
            <pc:sldMk cId="3999202283" sldId="256"/>
            <ac:spMk id="4" creationId="{00000000-0000-0000-0000-000000000000}"/>
          </ac:spMkLst>
        </pc:spChg>
        <pc:spChg chg="add del">
          <ac:chgData name="Bill Lord" userId="b68276031ed32d04" providerId="LiveId" clId="{10F62066-6A1A-41A2-A5D5-EDA5AC0E553B}" dt="2022-11-07T20:59:35.720" v="9" actId="26606"/>
          <ac:spMkLst>
            <pc:docMk/>
            <pc:sldMk cId="3999202283" sldId="256"/>
            <ac:spMk id="11" creationId="{06DA9DF9-31F7-4056-B42E-878CC92417B8}"/>
          </ac:spMkLst>
        </pc:spChg>
        <pc:spChg chg="add del">
          <ac:chgData name="Bill Lord" userId="b68276031ed32d04" providerId="LiveId" clId="{10F62066-6A1A-41A2-A5D5-EDA5AC0E553B}" dt="2022-11-07T20:59:48.806" v="11" actId="26606"/>
          <ac:spMkLst>
            <pc:docMk/>
            <pc:sldMk cId="3999202283" sldId="256"/>
            <ac:spMk id="13" creationId="{F49775AF-8896-43EE-92C6-83497D6DC56F}"/>
          </ac:spMkLst>
        </pc:spChg>
        <pc:spChg chg="add del">
          <ac:chgData name="Bill Lord" userId="b68276031ed32d04" providerId="LiveId" clId="{10F62066-6A1A-41A2-A5D5-EDA5AC0E553B}" dt="2022-11-07T20:59:48.806" v="11" actId="26606"/>
          <ac:spMkLst>
            <pc:docMk/>
            <pc:sldMk cId="3999202283" sldId="256"/>
            <ac:spMk id="14" creationId="{9B7AD9F6-8CE7-4299-8FC6-328F4DCD3FF9}"/>
          </ac:spMkLst>
        </pc:spChg>
        <pc:spChg chg="add del">
          <ac:chgData name="Bill Lord" userId="b68276031ed32d04" providerId="LiveId" clId="{10F62066-6A1A-41A2-A5D5-EDA5AC0E553B}" dt="2022-11-07T21:00:17.440" v="13" actId="26606"/>
          <ac:spMkLst>
            <pc:docMk/>
            <pc:sldMk cId="3999202283" sldId="256"/>
            <ac:spMk id="15" creationId="{AF2F604E-43BE-4DC3-B983-E071523364F8}"/>
          </ac:spMkLst>
        </pc:spChg>
        <pc:spChg chg="add del">
          <ac:chgData name="Bill Lord" userId="b68276031ed32d04" providerId="LiveId" clId="{10F62066-6A1A-41A2-A5D5-EDA5AC0E553B}" dt="2022-11-07T21:00:17.440" v="13" actId="26606"/>
          <ac:spMkLst>
            <pc:docMk/>
            <pc:sldMk cId="3999202283" sldId="256"/>
            <ac:spMk id="16" creationId="{0671A8AE-40A1-4631-A6B8-581AFF065482}"/>
          </ac:spMkLst>
        </pc:spChg>
        <pc:spChg chg="add del">
          <ac:chgData name="Bill Lord" userId="b68276031ed32d04" providerId="LiveId" clId="{10F62066-6A1A-41A2-A5D5-EDA5AC0E553B}" dt="2022-11-07T21:00:17.440" v="13" actId="26606"/>
          <ac:spMkLst>
            <pc:docMk/>
            <pc:sldMk cId="3999202283" sldId="256"/>
            <ac:spMk id="17" creationId="{08C9B587-E65E-4B52-B37C-ABEBB6E87928}"/>
          </ac:spMkLst>
        </pc:spChg>
        <pc:spChg chg="add del">
          <ac:chgData name="Bill Lord" userId="b68276031ed32d04" providerId="LiveId" clId="{10F62066-6A1A-41A2-A5D5-EDA5AC0E553B}" dt="2022-11-07T21:00:17.440" v="13" actId="26606"/>
          <ac:spMkLst>
            <pc:docMk/>
            <pc:sldMk cId="3999202283" sldId="256"/>
            <ac:spMk id="18" creationId="{AB58EF07-17C2-48CF-ABB0-EEF1F17CB8F0}"/>
          </ac:spMkLst>
        </pc:spChg>
        <pc:spChg chg="add del">
          <ac:chgData name="Bill Lord" userId="b68276031ed32d04" providerId="LiveId" clId="{10F62066-6A1A-41A2-A5D5-EDA5AC0E553B}" dt="2022-11-07T21:00:23.640" v="15" actId="26606"/>
          <ac:spMkLst>
            <pc:docMk/>
            <pc:sldMk cId="3999202283" sldId="256"/>
            <ac:spMk id="20" creationId="{9B7AD9F6-8CE7-4299-8FC6-328F4DCD3FF9}"/>
          </ac:spMkLst>
        </pc:spChg>
        <pc:spChg chg="add del">
          <ac:chgData name="Bill Lord" userId="b68276031ed32d04" providerId="LiveId" clId="{10F62066-6A1A-41A2-A5D5-EDA5AC0E553B}" dt="2022-11-07T21:00:23.640" v="15" actId="26606"/>
          <ac:spMkLst>
            <pc:docMk/>
            <pc:sldMk cId="3999202283" sldId="256"/>
            <ac:spMk id="21" creationId="{F49775AF-8896-43EE-92C6-83497D6DC56F}"/>
          </ac:spMkLst>
        </pc:spChg>
        <pc:spChg chg="add">
          <ac:chgData name="Bill Lord" userId="b68276031ed32d04" providerId="LiveId" clId="{10F62066-6A1A-41A2-A5D5-EDA5AC0E553B}" dt="2022-11-07T21:00:23.646" v="16" actId="26606"/>
          <ac:spMkLst>
            <pc:docMk/>
            <pc:sldMk cId="3999202283" sldId="256"/>
            <ac:spMk id="23" creationId="{0671A8AE-40A1-4631-A6B8-581AFF065482}"/>
          </ac:spMkLst>
        </pc:spChg>
        <pc:spChg chg="add">
          <ac:chgData name="Bill Lord" userId="b68276031ed32d04" providerId="LiveId" clId="{10F62066-6A1A-41A2-A5D5-EDA5AC0E553B}" dt="2022-11-07T21:00:23.646" v="16" actId="26606"/>
          <ac:spMkLst>
            <pc:docMk/>
            <pc:sldMk cId="3999202283" sldId="256"/>
            <ac:spMk id="24" creationId="{AB58EF07-17C2-48CF-ABB0-EEF1F17CB8F0}"/>
          </ac:spMkLst>
        </pc:spChg>
        <pc:spChg chg="add">
          <ac:chgData name="Bill Lord" userId="b68276031ed32d04" providerId="LiveId" clId="{10F62066-6A1A-41A2-A5D5-EDA5AC0E553B}" dt="2022-11-07T21:00:23.646" v="16" actId="26606"/>
          <ac:spMkLst>
            <pc:docMk/>
            <pc:sldMk cId="3999202283" sldId="256"/>
            <ac:spMk id="25" creationId="{AF2F604E-43BE-4DC3-B983-E071523364F8}"/>
          </ac:spMkLst>
        </pc:spChg>
        <pc:spChg chg="add">
          <ac:chgData name="Bill Lord" userId="b68276031ed32d04" providerId="LiveId" clId="{10F62066-6A1A-41A2-A5D5-EDA5AC0E553B}" dt="2022-11-07T21:00:23.646" v="16" actId="26606"/>
          <ac:spMkLst>
            <pc:docMk/>
            <pc:sldMk cId="3999202283" sldId="256"/>
            <ac:spMk id="26" creationId="{08C9B587-E65E-4B52-B37C-ABEBB6E87928}"/>
          </ac:spMkLst>
        </pc:spChg>
        <pc:picChg chg="add mod ord">
          <ac:chgData name="Bill Lord" userId="b68276031ed32d04" providerId="LiveId" clId="{10F62066-6A1A-41A2-A5D5-EDA5AC0E553B}" dt="2022-11-07T21:00:23.646" v="16" actId="26606"/>
          <ac:picMkLst>
            <pc:docMk/>
            <pc:sldMk cId="3999202283" sldId="256"/>
            <ac:picMk id="6" creationId="{4D88FFD4-6F9C-A465-F227-7C240F361595}"/>
          </ac:picMkLst>
        </pc:picChg>
        <pc:picChg chg="del">
          <ac:chgData name="Bill Lord" userId="b68276031ed32d04" providerId="LiveId" clId="{10F62066-6A1A-41A2-A5D5-EDA5AC0E553B}" dt="2022-11-07T20:49:50.483" v="0" actId="478"/>
          <ac:picMkLst>
            <pc:docMk/>
            <pc:sldMk cId="3999202283" sldId="256"/>
            <ac:picMk id="12" creationId="{00000000-0000-0000-0000-000000000000}"/>
          </ac:picMkLst>
        </pc:picChg>
      </pc:sldChg>
      <pc:sldChg chg="add">
        <pc:chgData name="Bill Lord" userId="b68276031ed32d04" providerId="LiveId" clId="{10F62066-6A1A-41A2-A5D5-EDA5AC0E553B}" dt="2022-11-08T21:40:40.182" v="3932"/>
        <pc:sldMkLst>
          <pc:docMk/>
          <pc:sldMk cId="1832792616" sldId="364"/>
        </pc:sldMkLst>
      </pc:sldChg>
      <pc:sldChg chg="add">
        <pc:chgData name="Bill Lord" userId="b68276031ed32d04" providerId="LiveId" clId="{10F62066-6A1A-41A2-A5D5-EDA5AC0E553B}" dt="2022-11-08T21:40:40.182" v="3932"/>
        <pc:sldMkLst>
          <pc:docMk/>
          <pc:sldMk cId="546521106" sldId="365"/>
        </pc:sldMkLst>
      </pc:sldChg>
      <pc:sldChg chg="add">
        <pc:chgData name="Bill Lord" userId="b68276031ed32d04" providerId="LiveId" clId="{10F62066-6A1A-41A2-A5D5-EDA5AC0E553B}" dt="2022-11-08T21:40:40.182" v="3932"/>
        <pc:sldMkLst>
          <pc:docMk/>
          <pc:sldMk cId="1195825087" sldId="366"/>
        </pc:sldMkLst>
      </pc:sldChg>
      <pc:sldChg chg="modSp add mod">
        <pc:chgData name="Bill Lord" userId="b68276031ed32d04" providerId="LiveId" clId="{10F62066-6A1A-41A2-A5D5-EDA5AC0E553B}" dt="2022-11-09T16:48:00.925" v="5732" actId="1076"/>
        <pc:sldMkLst>
          <pc:docMk/>
          <pc:sldMk cId="2336322056" sldId="367"/>
        </pc:sldMkLst>
        <pc:grpChg chg="mod">
          <ac:chgData name="Bill Lord" userId="b68276031ed32d04" providerId="LiveId" clId="{10F62066-6A1A-41A2-A5D5-EDA5AC0E553B}" dt="2022-11-09T16:48:00.925" v="5732" actId="1076"/>
          <ac:grpSpMkLst>
            <pc:docMk/>
            <pc:sldMk cId="2336322056" sldId="367"/>
            <ac:grpSpMk id="11" creationId="{00000000-0000-0000-0000-000000000000}"/>
          </ac:grpSpMkLst>
        </pc:grpChg>
      </pc:sldChg>
      <pc:sldChg chg="add del">
        <pc:chgData name="Bill Lord" userId="b68276031ed32d04" providerId="LiveId" clId="{10F62066-6A1A-41A2-A5D5-EDA5AC0E553B}" dt="2022-11-09T16:35:54.452" v="5727" actId="47"/>
        <pc:sldMkLst>
          <pc:docMk/>
          <pc:sldMk cId="2810723252" sldId="368"/>
        </pc:sldMkLst>
      </pc:sldChg>
      <pc:sldChg chg="add del">
        <pc:chgData name="Bill Lord" userId="b68276031ed32d04" providerId="LiveId" clId="{10F62066-6A1A-41A2-A5D5-EDA5AC0E553B}" dt="2022-11-09T16:36:02.015" v="5728" actId="47"/>
        <pc:sldMkLst>
          <pc:docMk/>
          <pc:sldMk cId="2793243763" sldId="369"/>
        </pc:sldMkLst>
      </pc:sldChg>
      <pc:sldChg chg="add del">
        <pc:chgData name="Bill Lord" userId="b68276031ed32d04" providerId="LiveId" clId="{10F62066-6A1A-41A2-A5D5-EDA5AC0E553B}" dt="2022-11-09T16:36:04.854" v="5729" actId="47"/>
        <pc:sldMkLst>
          <pc:docMk/>
          <pc:sldMk cId="1218895230" sldId="370"/>
        </pc:sldMkLst>
      </pc:sldChg>
      <pc:sldChg chg="add">
        <pc:chgData name="Bill Lord" userId="b68276031ed32d04" providerId="LiveId" clId="{10F62066-6A1A-41A2-A5D5-EDA5AC0E553B}" dt="2022-11-08T21:40:40.182" v="3932"/>
        <pc:sldMkLst>
          <pc:docMk/>
          <pc:sldMk cId="570007292" sldId="371"/>
        </pc:sldMkLst>
      </pc:sldChg>
      <pc:sldChg chg="delSp modSp mod">
        <pc:chgData name="Bill Lord" userId="b68276031ed32d04" providerId="LiveId" clId="{10F62066-6A1A-41A2-A5D5-EDA5AC0E553B}" dt="2022-11-09T21:41:49.013" v="6250" actId="20577"/>
        <pc:sldMkLst>
          <pc:docMk/>
          <pc:sldMk cId="1450608569" sldId="401"/>
        </pc:sldMkLst>
        <pc:spChg chg="del">
          <ac:chgData name="Bill Lord" userId="b68276031ed32d04" providerId="LiveId" clId="{10F62066-6A1A-41A2-A5D5-EDA5AC0E553B}" dt="2022-11-08T13:22:36.703" v="232" actId="478"/>
          <ac:spMkLst>
            <pc:docMk/>
            <pc:sldMk cId="1450608569" sldId="401"/>
            <ac:spMk id="5" creationId="{00000000-0000-0000-0000-000000000000}"/>
          </ac:spMkLst>
        </pc:spChg>
        <pc:spChg chg="mod">
          <ac:chgData name="Bill Lord" userId="b68276031ed32d04" providerId="LiveId" clId="{10F62066-6A1A-41A2-A5D5-EDA5AC0E553B}" dt="2022-11-09T21:41:49.013" v="6250" actId="20577"/>
          <ac:spMkLst>
            <pc:docMk/>
            <pc:sldMk cId="1450608569" sldId="401"/>
            <ac:spMk id="12" creationId="{00000000-0000-0000-0000-000000000000}"/>
          </ac:spMkLst>
        </pc:spChg>
      </pc:sldChg>
      <pc:sldChg chg="add ord">
        <pc:chgData name="Bill Lord" userId="b68276031ed32d04" providerId="LiveId" clId="{10F62066-6A1A-41A2-A5D5-EDA5AC0E553B}" dt="2022-11-09T15:37:37.224" v="5721"/>
        <pc:sldMkLst>
          <pc:docMk/>
          <pc:sldMk cId="2476225242" sldId="423"/>
        </pc:sldMkLst>
      </pc:sldChg>
      <pc:sldChg chg="add">
        <pc:chgData name="Bill Lord" userId="b68276031ed32d04" providerId="LiveId" clId="{10F62066-6A1A-41A2-A5D5-EDA5AC0E553B}" dt="2022-11-08T21:52:58.086" v="3936"/>
        <pc:sldMkLst>
          <pc:docMk/>
          <pc:sldMk cId="976196406" sldId="494"/>
        </pc:sldMkLst>
      </pc:sldChg>
      <pc:sldChg chg="add">
        <pc:chgData name="Bill Lord" userId="b68276031ed32d04" providerId="LiveId" clId="{10F62066-6A1A-41A2-A5D5-EDA5AC0E553B}" dt="2022-11-08T21:50:19.165" v="3935"/>
        <pc:sldMkLst>
          <pc:docMk/>
          <pc:sldMk cId="1149617233" sldId="504"/>
        </pc:sldMkLst>
      </pc:sldChg>
      <pc:sldChg chg="addSp modSp add mod">
        <pc:chgData name="Bill Lord" userId="b68276031ed32d04" providerId="LiveId" clId="{10F62066-6A1A-41A2-A5D5-EDA5AC0E553B}" dt="2022-11-09T14:58:17.601" v="5718" actId="1036"/>
        <pc:sldMkLst>
          <pc:docMk/>
          <pc:sldMk cId="910430750" sldId="505"/>
        </pc:sldMkLst>
        <pc:spChg chg="mod ord">
          <ac:chgData name="Bill Lord" userId="b68276031ed32d04" providerId="LiveId" clId="{10F62066-6A1A-41A2-A5D5-EDA5AC0E553B}" dt="2022-11-09T14:58:17.601" v="5718" actId="1036"/>
          <ac:spMkLst>
            <pc:docMk/>
            <pc:sldMk cId="910430750" sldId="505"/>
            <ac:spMk id="13" creationId="{00000000-0000-0000-0000-000000000000}"/>
          </ac:spMkLst>
        </pc:spChg>
        <pc:spChg chg="mod">
          <ac:chgData name="Bill Lord" userId="b68276031ed32d04" providerId="LiveId" clId="{10F62066-6A1A-41A2-A5D5-EDA5AC0E553B}" dt="2022-11-09T14:58:00.184" v="5698" actId="208"/>
          <ac:spMkLst>
            <pc:docMk/>
            <pc:sldMk cId="910430750" sldId="505"/>
            <ac:spMk id="31" creationId="{00000000-0000-0000-0000-000000000000}"/>
          </ac:spMkLst>
        </pc:spChg>
        <pc:picChg chg="add mod">
          <ac:chgData name="Bill Lord" userId="b68276031ed32d04" providerId="LiveId" clId="{10F62066-6A1A-41A2-A5D5-EDA5AC0E553B}" dt="2022-11-09T14:58:04.128" v="5699" actId="208"/>
          <ac:picMkLst>
            <pc:docMk/>
            <pc:sldMk cId="910430750" sldId="505"/>
            <ac:picMk id="4" creationId="{99F4DC67-6A95-EF1E-F164-96478828A8D6}"/>
          </ac:picMkLst>
        </pc:picChg>
      </pc:sldChg>
      <pc:sldChg chg="add ord">
        <pc:chgData name="Bill Lord" userId="b68276031ed32d04" providerId="LiveId" clId="{10F62066-6A1A-41A2-A5D5-EDA5AC0E553B}" dt="2022-11-09T16:37:03.544" v="5731"/>
        <pc:sldMkLst>
          <pc:docMk/>
          <pc:sldMk cId="3538334189" sldId="543"/>
        </pc:sldMkLst>
      </pc:sldChg>
      <pc:sldChg chg="addSp delSp modSp mod">
        <pc:chgData name="Bill Lord" userId="b68276031ed32d04" providerId="LiveId" clId="{10F62066-6A1A-41A2-A5D5-EDA5AC0E553B}" dt="2022-11-08T19:45:42.673" v="3100" actId="20577"/>
        <pc:sldMkLst>
          <pc:docMk/>
          <pc:sldMk cId="2231749724" sldId="574"/>
        </pc:sldMkLst>
        <pc:spChg chg="mod">
          <ac:chgData name="Bill Lord" userId="b68276031ed32d04" providerId="LiveId" clId="{10F62066-6A1A-41A2-A5D5-EDA5AC0E553B}" dt="2022-11-08T19:13:19.440" v="1728" actId="14100"/>
          <ac:spMkLst>
            <pc:docMk/>
            <pc:sldMk cId="2231749724" sldId="574"/>
            <ac:spMk id="2" creationId="{00000000-0000-0000-0000-000000000000}"/>
          </ac:spMkLst>
        </pc:spChg>
        <pc:spChg chg="add del mod">
          <ac:chgData name="Bill Lord" userId="b68276031ed32d04" providerId="LiveId" clId="{10F62066-6A1A-41A2-A5D5-EDA5AC0E553B}" dt="2022-11-08T14:41:34.283" v="406" actId="478"/>
          <ac:spMkLst>
            <pc:docMk/>
            <pc:sldMk cId="2231749724" sldId="574"/>
            <ac:spMk id="4" creationId="{00000000-0000-0000-0000-000000000000}"/>
          </ac:spMkLst>
        </pc:spChg>
        <pc:spChg chg="add del">
          <ac:chgData name="Bill Lord" userId="b68276031ed32d04" providerId="LiveId" clId="{10F62066-6A1A-41A2-A5D5-EDA5AC0E553B}" dt="2022-11-08T19:11:35.987" v="1677" actId="478"/>
          <ac:spMkLst>
            <pc:docMk/>
            <pc:sldMk cId="2231749724" sldId="574"/>
            <ac:spMk id="9" creationId="{31035456-AE60-1317-0583-72EA4AC2A5A5}"/>
          </ac:spMkLst>
        </pc:spChg>
        <pc:spChg chg="add del mod">
          <ac:chgData name="Bill Lord" userId="b68276031ed32d04" providerId="LiveId" clId="{10F62066-6A1A-41A2-A5D5-EDA5AC0E553B}" dt="2022-11-08T19:11:35.987" v="1677" actId="478"/>
          <ac:spMkLst>
            <pc:docMk/>
            <pc:sldMk cId="2231749724" sldId="574"/>
            <ac:spMk id="10" creationId="{BAB84696-2521-EC29-7411-5BEAD668F412}"/>
          </ac:spMkLst>
        </pc:spChg>
        <pc:spChg chg="add del mod">
          <ac:chgData name="Bill Lord" userId="b68276031ed32d04" providerId="LiveId" clId="{10F62066-6A1A-41A2-A5D5-EDA5AC0E553B}" dt="2022-11-08T19:11:35.987" v="1677" actId="478"/>
          <ac:spMkLst>
            <pc:docMk/>
            <pc:sldMk cId="2231749724" sldId="574"/>
            <ac:spMk id="11" creationId="{59E333EC-5B38-D971-56CA-2845418566D0}"/>
          </ac:spMkLst>
        </pc:spChg>
        <pc:spChg chg="add del mod">
          <ac:chgData name="Bill Lord" userId="b68276031ed32d04" providerId="LiveId" clId="{10F62066-6A1A-41A2-A5D5-EDA5AC0E553B}" dt="2022-11-08T19:11:35.987" v="1677" actId="478"/>
          <ac:spMkLst>
            <pc:docMk/>
            <pc:sldMk cId="2231749724" sldId="574"/>
            <ac:spMk id="12" creationId="{D6FD7691-4DF9-4115-4612-6C1EC25EFFFD}"/>
          </ac:spMkLst>
        </pc:spChg>
        <pc:spChg chg="add del mod">
          <ac:chgData name="Bill Lord" userId="b68276031ed32d04" providerId="LiveId" clId="{10F62066-6A1A-41A2-A5D5-EDA5AC0E553B}" dt="2022-11-08T19:11:35.987" v="1677" actId="478"/>
          <ac:spMkLst>
            <pc:docMk/>
            <pc:sldMk cId="2231749724" sldId="574"/>
            <ac:spMk id="13" creationId="{A1A93D64-F0DC-EFB3-F3A6-AD40284D56E8}"/>
          </ac:spMkLst>
        </pc:spChg>
        <pc:spChg chg="add del mod">
          <ac:chgData name="Bill Lord" userId="b68276031ed32d04" providerId="LiveId" clId="{10F62066-6A1A-41A2-A5D5-EDA5AC0E553B}" dt="2022-11-08T19:11:35.987" v="1677" actId="478"/>
          <ac:spMkLst>
            <pc:docMk/>
            <pc:sldMk cId="2231749724" sldId="574"/>
            <ac:spMk id="14" creationId="{E3C5DC26-3734-E145-928E-91E23F69484D}"/>
          </ac:spMkLst>
        </pc:spChg>
        <pc:spChg chg="add del mod">
          <ac:chgData name="Bill Lord" userId="b68276031ed32d04" providerId="LiveId" clId="{10F62066-6A1A-41A2-A5D5-EDA5AC0E553B}" dt="2022-11-08T19:11:35.987" v="1677" actId="478"/>
          <ac:spMkLst>
            <pc:docMk/>
            <pc:sldMk cId="2231749724" sldId="574"/>
            <ac:spMk id="15" creationId="{9D5BF575-21FC-A790-8771-F8CC225A1894}"/>
          </ac:spMkLst>
        </pc:spChg>
        <pc:spChg chg="add del mod">
          <ac:chgData name="Bill Lord" userId="b68276031ed32d04" providerId="LiveId" clId="{10F62066-6A1A-41A2-A5D5-EDA5AC0E553B}" dt="2022-11-08T18:02:03.960" v="763" actId="478"/>
          <ac:spMkLst>
            <pc:docMk/>
            <pc:sldMk cId="2231749724" sldId="574"/>
            <ac:spMk id="16" creationId="{359EA095-44F3-BA53-6457-6F6CA847A2BB}"/>
          </ac:spMkLst>
        </pc:spChg>
        <pc:spChg chg="add del mod">
          <ac:chgData name="Bill Lord" userId="b68276031ed32d04" providerId="LiveId" clId="{10F62066-6A1A-41A2-A5D5-EDA5AC0E553B}" dt="2022-11-08T18:07:16.597" v="790" actId="478"/>
          <ac:spMkLst>
            <pc:docMk/>
            <pc:sldMk cId="2231749724" sldId="574"/>
            <ac:spMk id="17" creationId="{0FD36B69-94BF-EFC8-8F54-0B2F2D18452C}"/>
          </ac:spMkLst>
        </pc:spChg>
        <pc:spChg chg="add del mod">
          <ac:chgData name="Bill Lord" userId="b68276031ed32d04" providerId="LiveId" clId="{10F62066-6A1A-41A2-A5D5-EDA5AC0E553B}" dt="2022-11-08T18:07:16.597" v="790" actId="478"/>
          <ac:spMkLst>
            <pc:docMk/>
            <pc:sldMk cId="2231749724" sldId="574"/>
            <ac:spMk id="18" creationId="{CC2941AE-88D3-4E83-98F4-8257E8D28DD9}"/>
          </ac:spMkLst>
        </pc:spChg>
        <pc:spChg chg="add del mod">
          <ac:chgData name="Bill Lord" userId="b68276031ed32d04" providerId="LiveId" clId="{10F62066-6A1A-41A2-A5D5-EDA5AC0E553B}" dt="2022-11-08T18:07:16.597" v="790" actId="478"/>
          <ac:spMkLst>
            <pc:docMk/>
            <pc:sldMk cId="2231749724" sldId="574"/>
            <ac:spMk id="19" creationId="{2D2CF058-5757-E50B-479B-35D4799FD170}"/>
          </ac:spMkLst>
        </pc:spChg>
        <pc:spChg chg="add del mod">
          <ac:chgData name="Bill Lord" userId="b68276031ed32d04" providerId="LiveId" clId="{10F62066-6A1A-41A2-A5D5-EDA5AC0E553B}" dt="2022-11-08T18:07:16.597" v="790" actId="478"/>
          <ac:spMkLst>
            <pc:docMk/>
            <pc:sldMk cId="2231749724" sldId="574"/>
            <ac:spMk id="20" creationId="{B5076F50-8C68-764B-28F3-AB656C82A5EA}"/>
          </ac:spMkLst>
        </pc:spChg>
        <pc:spChg chg="add del mod">
          <ac:chgData name="Bill Lord" userId="b68276031ed32d04" providerId="LiveId" clId="{10F62066-6A1A-41A2-A5D5-EDA5AC0E553B}" dt="2022-11-08T18:07:16.597" v="790" actId="478"/>
          <ac:spMkLst>
            <pc:docMk/>
            <pc:sldMk cId="2231749724" sldId="574"/>
            <ac:spMk id="21" creationId="{BDCBEA7B-149A-9BE5-462C-8D76A5A071B5}"/>
          </ac:spMkLst>
        </pc:spChg>
        <pc:spChg chg="add del mod">
          <ac:chgData name="Bill Lord" userId="b68276031ed32d04" providerId="LiveId" clId="{10F62066-6A1A-41A2-A5D5-EDA5AC0E553B}" dt="2022-11-08T18:07:16.597" v="790" actId="478"/>
          <ac:spMkLst>
            <pc:docMk/>
            <pc:sldMk cId="2231749724" sldId="574"/>
            <ac:spMk id="22" creationId="{A0FDFD0E-3999-0146-2342-5AF952EB23B5}"/>
          </ac:spMkLst>
        </pc:spChg>
        <pc:spChg chg="add del mod">
          <ac:chgData name="Bill Lord" userId="b68276031ed32d04" providerId="LiveId" clId="{10F62066-6A1A-41A2-A5D5-EDA5AC0E553B}" dt="2022-11-08T17:42:08.608" v="663" actId="478"/>
          <ac:spMkLst>
            <pc:docMk/>
            <pc:sldMk cId="2231749724" sldId="574"/>
            <ac:spMk id="23" creationId="{52C16F8A-39B4-B96A-6478-FCF3DB6650A8}"/>
          </ac:spMkLst>
        </pc:spChg>
        <pc:spChg chg="add mod">
          <ac:chgData name="Bill Lord" userId="b68276031ed32d04" providerId="LiveId" clId="{10F62066-6A1A-41A2-A5D5-EDA5AC0E553B}" dt="2022-11-08T19:45:42.673" v="3100" actId="20577"/>
          <ac:spMkLst>
            <pc:docMk/>
            <pc:sldMk cId="2231749724" sldId="574"/>
            <ac:spMk id="24" creationId="{BEC6C89C-5523-709F-11EB-72E25957F10E}"/>
          </ac:spMkLst>
        </pc:spChg>
        <pc:picChg chg="add del mod modCrop">
          <ac:chgData name="Bill Lord" userId="b68276031ed32d04" providerId="LiveId" clId="{10F62066-6A1A-41A2-A5D5-EDA5AC0E553B}" dt="2022-11-08T14:48:37.256" v="423" actId="21"/>
          <ac:picMkLst>
            <pc:docMk/>
            <pc:sldMk cId="2231749724" sldId="574"/>
            <ac:picMk id="5" creationId="{F2FA0281-D4B3-F89C-8C38-10C8F987D007}"/>
          </ac:picMkLst>
        </pc:picChg>
        <pc:picChg chg="add del mod modCrop">
          <ac:chgData name="Bill Lord" userId="b68276031ed32d04" providerId="LiveId" clId="{10F62066-6A1A-41A2-A5D5-EDA5AC0E553B}" dt="2022-11-08T14:48:37.256" v="423" actId="21"/>
          <ac:picMkLst>
            <pc:docMk/>
            <pc:sldMk cId="2231749724" sldId="574"/>
            <ac:picMk id="7" creationId="{AEB239A6-0A0E-590C-0EA2-A9541A69A7D9}"/>
          </ac:picMkLst>
        </pc:picChg>
        <pc:picChg chg="del mod">
          <ac:chgData name="Bill Lord" userId="b68276031ed32d04" providerId="LiveId" clId="{10F62066-6A1A-41A2-A5D5-EDA5AC0E553B}" dt="2022-11-08T18:01:57.683" v="762" actId="478"/>
          <ac:picMkLst>
            <pc:docMk/>
            <pc:sldMk cId="2231749724" sldId="574"/>
            <ac:picMk id="8" creationId="{80829C81-AADB-437E-8C2A-DCEB0FF763AD}"/>
          </ac:picMkLst>
        </pc:picChg>
        <pc:picChg chg="add del mod ord modCrop">
          <ac:chgData name="Bill Lord" userId="b68276031ed32d04" providerId="LiveId" clId="{10F62066-6A1A-41A2-A5D5-EDA5AC0E553B}" dt="2022-11-08T19:11:25.824" v="1675" actId="478"/>
          <ac:picMkLst>
            <pc:docMk/>
            <pc:sldMk cId="2231749724" sldId="574"/>
            <ac:picMk id="26" creationId="{1583161F-972E-7FC2-4CAD-2895F1B6BB14}"/>
          </ac:picMkLst>
        </pc:picChg>
        <pc:picChg chg="add del mod ord modCrop">
          <ac:chgData name="Bill Lord" userId="b68276031ed32d04" providerId="LiveId" clId="{10F62066-6A1A-41A2-A5D5-EDA5AC0E553B}" dt="2022-11-08T19:11:29.090" v="1676" actId="478"/>
          <ac:picMkLst>
            <pc:docMk/>
            <pc:sldMk cId="2231749724" sldId="574"/>
            <ac:picMk id="28" creationId="{D708039C-EFB8-E791-5A16-973DE38222C6}"/>
          </ac:picMkLst>
        </pc:picChg>
        <pc:picChg chg="add mod">
          <ac:chgData name="Bill Lord" userId="b68276031ed32d04" providerId="LiveId" clId="{10F62066-6A1A-41A2-A5D5-EDA5AC0E553B}" dt="2022-11-08T19:12:08.859" v="1681" actId="1076"/>
          <ac:picMkLst>
            <pc:docMk/>
            <pc:sldMk cId="2231749724" sldId="574"/>
            <ac:picMk id="30" creationId="{1040FB58-41A3-DB85-354E-AE024A1B6957}"/>
          </ac:picMkLst>
        </pc:picChg>
      </pc:sldChg>
      <pc:sldChg chg="add ord">
        <pc:chgData name="Bill Lord" userId="b68276031ed32d04" providerId="LiveId" clId="{10F62066-6A1A-41A2-A5D5-EDA5AC0E553B}" dt="2022-11-09T15:38:16.067" v="5725"/>
        <pc:sldMkLst>
          <pc:docMk/>
          <pc:sldMk cId="222024410" sldId="575"/>
        </pc:sldMkLst>
      </pc:sldChg>
      <pc:sldChg chg="del">
        <pc:chgData name="Bill Lord" userId="b68276031ed32d04" providerId="LiveId" clId="{10F62066-6A1A-41A2-A5D5-EDA5AC0E553B}" dt="2022-11-08T21:40:59.618" v="3933" actId="47"/>
        <pc:sldMkLst>
          <pc:docMk/>
          <pc:sldMk cId="821230301" sldId="575"/>
        </pc:sldMkLst>
      </pc:sldChg>
      <pc:sldChg chg="add">
        <pc:chgData name="Bill Lord" userId="b68276031ed32d04" providerId="LiveId" clId="{10F62066-6A1A-41A2-A5D5-EDA5AC0E553B}" dt="2022-11-09T15:39:02.767" v="5726"/>
        <pc:sldMkLst>
          <pc:docMk/>
          <pc:sldMk cId="1666586412" sldId="576"/>
        </pc:sldMkLst>
      </pc:sldChg>
      <pc:sldChg chg="add">
        <pc:chgData name="Bill Lord" userId="b68276031ed32d04" providerId="LiveId" clId="{10F62066-6A1A-41A2-A5D5-EDA5AC0E553B}" dt="2022-11-09T15:39:02.767" v="5726"/>
        <pc:sldMkLst>
          <pc:docMk/>
          <pc:sldMk cId="3891826987" sldId="577"/>
        </pc:sldMkLst>
      </pc:sldChg>
      <pc:sldChg chg="add">
        <pc:chgData name="Bill Lord" userId="b68276031ed32d04" providerId="LiveId" clId="{10F62066-6A1A-41A2-A5D5-EDA5AC0E553B}" dt="2022-11-09T15:39:02.767" v="5726"/>
        <pc:sldMkLst>
          <pc:docMk/>
          <pc:sldMk cId="1498425360" sldId="578"/>
        </pc:sldMkLst>
      </pc:sldChg>
      <pc:sldChg chg="add">
        <pc:chgData name="Bill Lord" userId="b68276031ed32d04" providerId="LiveId" clId="{10F62066-6A1A-41A2-A5D5-EDA5AC0E553B}" dt="2022-11-09T15:39:02.767" v="5726"/>
        <pc:sldMkLst>
          <pc:docMk/>
          <pc:sldMk cId="709616441" sldId="579"/>
        </pc:sldMkLst>
      </pc:sldChg>
      <pc:sldChg chg="add">
        <pc:chgData name="Bill Lord" userId="b68276031ed32d04" providerId="LiveId" clId="{10F62066-6A1A-41A2-A5D5-EDA5AC0E553B}" dt="2022-11-09T15:39:02.767" v="5726"/>
        <pc:sldMkLst>
          <pc:docMk/>
          <pc:sldMk cId="1709259586" sldId="580"/>
        </pc:sldMkLst>
      </pc:sldChg>
      <pc:sldChg chg="del">
        <pc:chgData name="Bill Lord" userId="b68276031ed32d04" providerId="LiveId" clId="{10F62066-6A1A-41A2-A5D5-EDA5AC0E553B}" dt="2022-11-08T21:41:21.360" v="3934" actId="47"/>
        <pc:sldMkLst>
          <pc:docMk/>
          <pc:sldMk cId="789298511" sldId="582"/>
        </pc:sldMkLst>
      </pc:sldChg>
      <pc:sldChg chg="add">
        <pc:chgData name="Bill Lord" userId="b68276031ed32d04" providerId="LiveId" clId="{10F62066-6A1A-41A2-A5D5-EDA5AC0E553B}" dt="2022-11-09T15:37:57.055" v="5722"/>
        <pc:sldMkLst>
          <pc:docMk/>
          <pc:sldMk cId="1332792605" sldId="585"/>
        </pc:sldMkLst>
      </pc:sldChg>
      <pc:sldChg chg="del">
        <pc:chgData name="Bill Lord" userId="b68276031ed32d04" providerId="LiveId" clId="{10F62066-6A1A-41A2-A5D5-EDA5AC0E553B}" dt="2022-11-07T22:11:15.538" v="112" actId="47"/>
        <pc:sldMkLst>
          <pc:docMk/>
          <pc:sldMk cId="3448610580" sldId="586"/>
        </pc:sldMkLst>
      </pc:sldChg>
      <pc:sldChg chg="add del">
        <pc:chgData name="Bill Lord" userId="b68276031ed32d04" providerId="LiveId" clId="{10F62066-6A1A-41A2-A5D5-EDA5AC0E553B}" dt="2022-11-09T19:03:09.895" v="6004" actId="47"/>
        <pc:sldMkLst>
          <pc:docMk/>
          <pc:sldMk cId="4012960741" sldId="586"/>
        </pc:sldMkLst>
      </pc:sldChg>
      <pc:sldChg chg="add">
        <pc:chgData name="Bill Lord" userId="b68276031ed32d04" providerId="LiveId" clId="{10F62066-6A1A-41A2-A5D5-EDA5AC0E553B}" dt="2022-11-07T22:10:34.794" v="111" actId="2890"/>
        <pc:sldMkLst>
          <pc:docMk/>
          <pc:sldMk cId="908948870" sldId="587"/>
        </pc:sldMkLst>
      </pc:sldChg>
      <pc:sldChg chg="addSp delSp modSp add mod ord">
        <pc:chgData name="Bill Lord" userId="b68276031ed32d04" providerId="LiveId" clId="{10F62066-6A1A-41A2-A5D5-EDA5AC0E553B}" dt="2022-11-09T18:56:37.917" v="5948" actId="21"/>
        <pc:sldMkLst>
          <pc:docMk/>
          <pc:sldMk cId="3913515893" sldId="588"/>
        </pc:sldMkLst>
        <pc:spChg chg="mod">
          <ac:chgData name="Bill Lord" userId="b68276031ed32d04" providerId="LiveId" clId="{10F62066-6A1A-41A2-A5D5-EDA5AC0E553B}" dt="2022-11-09T03:09:13.757" v="3977" actId="20577"/>
          <ac:spMkLst>
            <pc:docMk/>
            <pc:sldMk cId="3913515893" sldId="588"/>
            <ac:spMk id="2" creationId="{00000000-0000-0000-0000-000000000000}"/>
          </ac:spMkLst>
        </pc:spChg>
        <pc:spChg chg="add del mod">
          <ac:chgData name="Bill Lord" userId="b68276031ed32d04" providerId="LiveId" clId="{10F62066-6A1A-41A2-A5D5-EDA5AC0E553B}" dt="2022-11-09T03:18:56.566" v="3995" actId="478"/>
          <ac:spMkLst>
            <pc:docMk/>
            <pc:sldMk cId="3913515893" sldId="588"/>
            <ac:spMk id="3" creationId="{2A38D295-F9D7-EA67-8013-5A412E784FC2}"/>
          </ac:spMkLst>
        </pc:spChg>
        <pc:spChg chg="mod">
          <ac:chgData name="Bill Lord" userId="b68276031ed32d04" providerId="LiveId" clId="{10F62066-6A1A-41A2-A5D5-EDA5AC0E553B}" dt="2022-11-09T18:56:37.917" v="5948" actId="21"/>
          <ac:spMkLst>
            <pc:docMk/>
            <pc:sldMk cId="3913515893" sldId="588"/>
            <ac:spMk id="4" creationId="{00000000-0000-0000-0000-000000000000}"/>
          </ac:spMkLst>
        </pc:spChg>
      </pc:sldChg>
      <pc:sldChg chg="modSp add mod">
        <pc:chgData name="Bill Lord" userId="b68276031ed32d04" providerId="LiveId" clId="{10F62066-6A1A-41A2-A5D5-EDA5AC0E553B}" dt="2022-11-08T21:37:17.778" v="3931" actId="20577"/>
        <pc:sldMkLst>
          <pc:docMk/>
          <pc:sldMk cId="1835172676" sldId="589"/>
        </pc:sldMkLst>
        <pc:spChg chg="mod">
          <ac:chgData name="Bill Lord" userId="b68276031ed32d04" providerId="LiveId" clId="{10F62066-6A1A-41A2-A5D5-EDA5AC0E553B}" dt="2022-11-08T21:37:17.778" v="3931" actId="20577"/>
          <ac:spMkLst>
            <pc:docMk/>
            <pc:sldMk cId="1835172676" sldId="589"/>
            <ac:spMk id="4" creationId="{00000000-0000-0000-0000-000000000000}"/>
          </ac:spMkLst>
        </pc:spChg>
      </pc:sldChg>
      <pc:sldChg chg="addSp delSp modSp add mod">
        <pc:chgData name="Bill Lord" userId="b68276031ed32d04" providerId="LiveId" clId="{10F62066-6A1A-41A2-A5D5-EDA5AC0E553B}" dt="2022-11-08T18:23:42.154" v="967" actId="20577"/>
        <pc:sldMkLst>
          <pc:docMk/>
          <pc:sldMk cId="3377518646" sldId="590"/>
        </pc:sldMkLst>
        <pc:spChg chg="add mod ord">
          <ac:chgData name="Bill Lord" userId="b68276031ed32d04" providerId="LiveId" clId="{10F62066-6A1A-41A2-A5D5-EDA5AC0E553B}" dt="2022-11-08T17:03:00.458" v="517" actId="166"/>
          <ac:spMkLst>
            <pc:docMk/>
            <pc:sldMk cId="3377518646" sldId="590"/>
            <ac:spMk id="3" creationId="{9901D10F-3BEC-60AC-3F40-E0F6680C3A3D}"/>
          </ac:spMkLst>
        </pc:spChg>
        <pc:spChg chg="add mod">
          <ac:chgData name="Bill Lord" userId="b68276031ed32d04" providerId="LiveId" clId="{10F62066-6A1A-41A2-A5D5-EDA5AC0E553B}" dt="2022-11-08T17:04:56.469" v="521" actId="1076"/>
          <ac:spMkLst>
            <pc:docMk/>
            <pc:sldMk cId="3377518646" sldId="590"/>
            <ac:spMk id="6" creationId="{17499CC6-A9DD-202C-0481-D44100A9A807}"/>
          </ac:spMkLst>
        </pc:spChg>
        <pc:spChg chg="add mod">
          <ac:chgData name="Bill Lord" userId="b68276031ed32d04" providerId="LiveId" clId="{10F62066-6A1A-41A2-A5D5-EDA5AC0E553B}" dt="2022-11-08T17:09:12.512" v="523" actId="1076"/>
          <ac:spMkLst>
            <pc:docMk/>
            <pc:sldMk cId="3377518646" sldId="590"/>
            <ac:spMk id="7" creationId="{FEA2B079-4946-D123-AC44-122950ADB431}"/>
          </ac:spMkLst>
        </pc:spChg>
        <pc:spChg chg="del">
          <ac:chgData name="Bill Lord" userId="b68276031ed32d04" providerId="LiveId" clId="{10F62066-6A1A-41A2-A5D5-EDA5AC0E553B}" dt="2022-11-08T17:01:25.543" v="506" actId="478"/>
          <ac:spMkLst>
            <pc:docMk/>
            <pc:sldMk cId="3377518646" sldId="590"/>
            <ac:spMk id="10" creationId="{BAB84696-2521-EC29-7411-5BEAD668F412}"/>
          </ac:spMkLst>
        </pc:spChg>
        <pc:spChg chg="del">
          <ac:chgData name="Bill Lord" userId="b68276031ed32d04" providerId="LiveId" clId="{10F62066-6A1A-41A2-A5D5-EDA5AC0E553B}" dt="2022-11-08T17:01:25.543" v="506" actId="478"/>
          <ac:spMkLst>
            <pc:docMk/>
            <pc:sldMk cId="3377518646" sldId="590"/>
            <ac:spMk id="11" creationId="{59E333EC-5B38-D971-56CA-2845418566D0}"/>
          </ac:spMkLst>
        </pc:spChg>
        <pc:spChg chg="del mod">
          <ac:chgData name="Bill Lord" userId="b68276031ed32d04" providerId="LiveId" clId="{10F62066-6A1A-41A2-A5D5-EDA5AC0E553B}" dt="2022-11-08T17:01:25.543" v="506" actId="478"/>
          <ac:spMkLst>
            <pc:docMk/>
            <pc:sldMk cId="3377518646" sldId="590"/>
            <ac:spMk id="12" creationId="{D6FD7691-4DF9-4115-4612-6C1EC25EFFFD}"/>
          </ac:spMkLst>
        </pc:spChg>
        <pc:spChg chg="del">
          <ac:chgData name="Bill Lord" userId="b68276031ed32d04" providerId="LiveId" clId="{10F62066-6A1A-41A2-A5D5-EDA5AC0E553B}" dt="2022-11-08T17:01:25.543" v="506" actId="478"/>
          <ac:spMkLst>
            <pc:docMk/>
            <pc:sldMk cId="3377518646" sldId="590"/>
            <ac:spMk id="13" creationId="{A1A93D64-F0DC-EFB3-F3A6-AD40284D56E8}"/>
          </ac:spMkLst>
        </pc:spChg>
        <pc:spChg chg="del">
          <ac:chgData name="Bill Lord" userId="b68276031ed32d04" providerId="LiveId" clId="{10F62066-6A1A-41A2-A5D5-EDA5AC0E553B}" dt="2022-11-08T17:01:25.543" v="506" actId="478"/>
          <ac:spMkLst>
            <pc:docMk/>
            <pc:sldMk cId="3377518646" sldId="590"/>
            <ac:spMk id="14" creationId="{E3C5DC26-3734-E145-928E-91E23F69484D}"/>
          </ac:spMkLst>
        </pc:spChg>
        <pc:spChg chg="del">
          <ac:chgData name="Bill Lord" userId="b68276031ed32d04" providerId="LiveId" clId="{10F62066-6A1A-41A2-A5D5-EDA5AC0E553B}" dt="2022-11-08T17:01:25.543" v="506" actId="478"/>
          <ac:spMkLst>
            <pc:docMk/>
            <pc:sldMk cId="3377518646" sldId="590"/>
            <ac:spMk id="15" creationId="{9D5BF575-21FC-A790-8771-F8CC225A1894}"/>
          </ac:spMkLst>
        </pc:spChg>
        <pc:spChg chg="del">
          <ac:chgData name="Bill Lord" userId="b68276031ed32d04" providerId="LiveId" clId="{10F62066-6A1A-41A2-A5D5-EDA5AC0E553B}" dt="2022-11-08T17:01:31.411" v="507" actId="478"/>
          <ac:spMkLst>
            <pc:docMk/>
            <pc:sldMk cId="3377518646" sldId="590"/>
            <ac:spMk id="16" creationId="{359EA095-44F3-BA53-6457-6F6CA847A2BB}"/>
          </ac:spMkLst>
        </pc:spChg>
        <pc:spChg chg="add mod">
          <ac:chgData name="Bill Lord" userId="b68276031ed32d04" providerId="LiveId" clId="{10F62066-6A1A-41A2-A5D5-EDA5AC0E553B}" dt="2022-11-08T17:21:45.115" v="558" actId="1076"/>
          <ac:spMkLst>
            <pc:docMk/>
            <pc:sldMk cId="3377518646" sldId="590"/>
            <ac:spMk id="23" creationId="{542A6E37-A1EC-E726-5378-F1E5F047D268}"/>
          </ac:spMkLst>
        </pc:spChg>
        <pc:spChg chg="add del mod">
          <ac:chgData name="Bill Lord" userId="b68276031ed32d04" providerId="LiveId" clId="{10F62066-6A1A-41A2-A5D5-EDA5AC0E553B}" dt="2022-11-08T17:33:10.146" v="611" actId="478"/>
          <ac:spMkLst>
            <pc:docMk/>
            <pc:sldMk cId="3377518646" sldId="590"/>
            <ac:spMk id="26" creationId="{0AF1E3DE-1CD7-20F8-03CC-37EB7988A0C0}"/>
          </ac:spMkLst>
        </pc:spChg>
        <pc:spChg chg="add mod">
          <ac:chgData name="Bill Lord" userId="b68276031ed32d04" providerId="LiveId" clId="{10F62066-6A1A-41A2-A5D5-EDA5AC0E553B}" dt="2022-11-08T17:34:25.128" v="642" actId="1037"/>
          <ac:spMkLst>
            <pc:docMk/>
            <pc:sldMk cId="3377518646" sldId="590"/>
            <ac:spMk id="27" creationId="{476FEF24-C145-AE93-D806-F4E96D26D950}"/>
          </ac:spMkLst>
        </pc:spChg>
        <pc:spChg chg="add mod">
          <ac:chgData name="Bill Lord" userId="b68276031ed32d04" providerId="LiveId" clId="{10F62066-6A1A-41A2-A5D5-EDA5AC0E553B}" dt="2022-11-08T17:32:28.546" v="609" actId="1037"/>
          <ac:spMkLst>
            <pc:docMk/>
            <pc:sldMk cId="3377518646" sldId="590"/>
            <ac:spMk id="28" creationId="{A8C72B51-4B94-F0F0-B9A0-4F8D5529C1B6}"/>
          </ac:spMkLst>
        </pc:spChg>
        <pc:spChg chg="add mod">
          <ac:chgData name="Bill Lord" userId="b68276031ed32d04" providerId="LiveId" clId="{10F62066-6A1A-41A2-A5D5-EDA5AC0E553B}" dt="2022-11-08T17:35:39.954" v="648" actId="1036"/>
          <ac:spMkLst>
            <pc:docMk/>
            <pc:sldMk cId="3377518646" sldId="590"/>
            <ac:spMk id="31" creationId="{25ACDA62-3631-74A4-F193-462635B677E6}"/>
          </ac:spMkLst>
        </pc:spChg>
        <pc:spChg chg="add mod">
          <ac:chgData name="Bill Lord" userId="b68276031ed32d04" providerId="LiveId" clId="{10F62066-6A1A-41A2-A5D5-EDA5AC0E553B}" dt="2022-11-08T18:23:42.154" v="967" actId="20577"/>
          <ac:spMkLst>
            <pc:docMk/>
            <pc:sldMk cId="3377518646" sldId="590"/>
            <ac:spMk id="32" creationId="{053A36F8-8C59-93A3-E63E-CE2F165FA0BD}"/>
          </ac:spMkLst>
        </pc:spChg>
        <pc:picChg chg="add del mod modCrop">
          <ac:chgData name="Bill Lord" userId="b68276031ed32d04" providerId="LiveId" clId="{10F62066-6A1A-41A2-A5D5-EDA5AC0E553B}" dt="2022-11-08T17:16:21.919" v="538" actId="478"/>
          <ac:picMkLst>
            <pc:docMk/>
            <pc:sldMk cId="3377518646" sldId="590"/>
            <ac:picMk id="5" creationId="{80D9E8AB-F95E-1BCF-70BA-EE67D59D1F6E}"/>
          </ac:picMkLst>
        </pc:picChg>
        <pc:picChg chg="del">
          <ac:chgData name="Bill Lord" userId="b68276031ed32d04" providerId="LiveId" clId="{10F62066-6A1A-41A2-A5D5-EDA5AC0E553B}" dt="2022-11-08T17:01:16.466" v="505" actId="478"/>
          <ac:picMkLst>
            <pc:docMk/>
            <pc:sldMk cId="3377518646" sldId="590"/>
            <ac:picMk id="8" creationId="{80829C81-AADB-437E-8C2A-DCEB0FF763AD}"/>
          </ac:picMkLst>
        </pc:picChg>
        <pc:picChg chg="add mod ord modCrop">
          <ac:chgData name="Bill Lord" userId="b68276031ed32d04" providerId="LiveId" clId="{10F62066-6A1A-41A2-A5D5-EDA5AC0E553B}" dt="2022-11-08T17:29:01.204" v="572" actId="1076"/>
          <ac:picMkLst>
            <pc:docMk/>
            <pc:sldMk cId="3377518646" sldId="590"/>
            <ac:picMk id="18" creationId="{16878C50-2F23-56E6-0FB5-5BF0C221115D}"/>
          </ac:picMkLst>
        </pc:picChg>
        <pc:picChg chg="add del mod modCrop">
          <ac:chgData name="Bill Lord" userId="b68276031ed32d04" providerId="LiveId" clId="{10F62066-6A1A-41A2-A5D5-EDA5AC0E553B}" dt="2022-11-08T17:19:36.099" v="551" actId="478"/>
          <ac:picMkLst>
            <pc:docMk/>
            <pc:sldMk cId="3377518646" sldId="590"/>
            <ac:picMk id="20" creationId="{E31BEAB4-B8B0-137E-78F0-5B8332DA8100}"/>
          </ac:picMkLst>
        </pc:picChg>
        <pc:picChg chg="add del mod modCrop">
          <ac:chgData name="Bill Lord" userId="b68276031ed32d04" providerId="LiveId" clId="{10F62066-6A1A-41A2-A5D5-EDA5AC0E553B}" dt="2022-11-08T17:21:27.540" v="556" actId="478"/>
          <ac:picMkLst>
            <pc:docMk/>
            <pc:sldMk cId="3377518646" sldId="590"/>
            <ac:picMk id="22" creationId="{74E99898-6C27-D8A0-A408-36FE79F3F3D3}"/>
          </ac:picMkLst>
        </pc:picChg>
        <pc:picChg chg="add del mod modCrop">
          <ac:chgData name="Bill Lord" userId="b68276031ed32d04" providerId="LiveId" clId="{10F62066-6A1A-41A2-A5D5-EDA5AC0E553B}" dt="2022-11-08T17:32:35.032" v="610" actId="478"/>
          <ac:picMkLst>
            <pc:docMk/>
            <pc:sldMk cId="3377518646" sldId="590"/>
            <ac:picMk id="25" creationId="{CD9DA67F-CEBE-991F-9BB7-D46F87C6FF38}"/>
          </ac:picMkLst>
        </pc:picChg>
        <pc:picChg chg="add mod ord modCrop">
          <ac:chgData name="Bill Lord" userId="b68276031ed32d04" providerId="LiveId" clId="{10F62066-6A1A-41A2-A5D5-EDA5AC0E553B}" dt="2022-11-08T17:34:15.847" v="631" actId="1038"/>
          <ac:picMkLst>
            <pc:docMk/>
            <pc:sldMk cId="3377518646" sldId="590"/>
            <ac:picMk id="30" creationId="{DF76E49E-FFE7-47A8-7B6E-554DF1B15361}"/>
          </ac:picMkLst>
        </pc:picChg>
      </pc:sldChg>
      <pc:sldChg chg="addSp delSp modSp add mod">
        <pc:chgData name="Bill Lord" userId="b68276031ed32d04" providerId="LiveId" clId="{10F62066-6A1A-41A2-A5D5-EDA5AC0E553B}" dt="2022-11-08T18:58:37.134" v="1532" actId="1035"/>
        <pc:sldMkLst>
          <pc:docMk/>
          <pc:sldMk cId="1903029683" sldId="591"/>
        </pc:sldMkLst>
        <pc:spChg chg="del">
          <ac:chgData name="Bill Lord" userId="b68276031ed32d04" providerId="LiveId" clId="{10F62066-6A1A-41A2-A5D5-EDA5AC0E553B}" dt="2022-11-08T18:34:37.287" v="970" actId="478"/>
          <ac:spMkLst>
            <pc:docMk/>
            <pc:sldMk cId="1903029683" sldId="591"/>
            <ac:spMk id="3" creationId="{9901D10F-3BEC-60AC-3F40-E0F6680C3A3D}"/>
          </ac:spMkLst>
        </pc:spChg>
        <pc:spChg chg="add mod">
          <ac:chgData name="Bill Lord" userId="b68276031ed32d04" providerId="LiveId" clId="{10F62066-6A1A-41A2-A5D5-EDA5AC0E553B}" dt="2022-11-08T18:58:37.134" v="1532" actId="1035"/>
          <ac:spMkLst>
            <pc:docMk/>
            <pc:sldMk cId="1903029683" sldId="591"/>
            <ac:spMk id="5" creationId="{227F69FA-0633-9267-55FB-2B656BBF3255}"/>
          </ac:spMkLst>
        </pc:spChg>
        <pc:spChg chg="del">
          <ac:chgData name="Bill Lord" userId="b68276031ed32d04" providerId="LiveId" clId="{10F62066-6A1A-41A2-A5D5-EDA5AC0E553B}" dt="2022-11-08T18:34:37.287" v="970" actId="478"/>
          <ac:spMkLst>
            <pc:docMk/>
            <pc:sldMk cId="1903029683" sldId="591"/>
            <ac:spMk id="6" creationId="{17499CC6-A9DD-202C-0481-D44100A9A807}"/>
          </ac:spMkLst>
        </pc:spChg>
        <pc:spChg chg="del">
          <ac:chgData name="Bill Lord" userId="b68276031ed32d04" providerId="LiveId" clId="{10F62066-6A1A-41A2-A5D5-EDA5AC0E553B}" dt="2022-11-08T18:34:37.287" v="970" actId="478"/>
          <ac:spMkLst>
            <pc:docMk/>
            <pc:sldMk cId="1903029683" sldId="591"/>
            <ac:spMk id="7" creationId="{FEA2B079-4946-D123-AC44-122950ADB431}"/>
          </ac:spMkLst>
        </pc:spChg>
        <pc:spChg chg="add mod">
          <ac:chgData name="Bill Lord" userId="b68276031ed32d04" providerId="LiveId" clId="{10F62066-6A1A-41A2-A5D5-EDA5AC0E553B}" dt="2022-11-08T18:58:37.134" v="1532" actId="1035"/>
          <ac:spMkLst>
            <pc:docMk/>
            <pc:sldMk cId="1903029683" sldId="591"/>
            <ac:spMk id="8" creationId="{C0FF0A97-FBF0-FAB7-B85F-D5BF00AC867A}"/>
          </ac:spMkLst>
        </pc:spChg>
        <pc:spChg chg="mod">
          <ac:chgData name="Bill Lord" userId="b68276031ed32d04" providerId="LiveId" clId="{10F62066-6A1A-41A2-A5D5-EDA5AC0E553B}" dt="2022-11-08T18:58:37.134" v="1532" actId="1035"/>
          <ac:spMkLst>
            <pc:docMk/>
            <pc:sldMk cId="1903029683" sldId="591"/>
            <ac:spMk id="9" creationId="{31035456-AE60-1317-0583-72EA4AC2A5A5}"/>
          </ac:spMkLst>
        </pc:spChg>
        <pc:spChg chg="add mod">
          <ac:chgData name="Bill Lord" userId="b68276031ed32d04" providerId="LiveId" clId="{10F62066-6A1A-41A2-A5D5-EDA5AC0E553B}" dt="2022-11-08T18:58:37.134" v="1532" actId="1035"/>
          <ac:spMkLst>
            <pc:docMk/>
            <pc:sldMk cId="1903029683" sldId="591"/>
            <ac:spMk id="10" creationId="{A8EEFC71-A584-3A13-FB07-55AB5F611390}"/>
          </ac:spMkLst>
        </pc:spChg>
        <pc:spChg chg="add mod">
          <ac:chgData name="Bill Lord" userId="b68276031ed32d04" providerId="LiveId" clId="{10F62066-6A1A-41A2-A5D5-EDA5AC0E553B}" dt="2022-11-08T18:58:37.134" v="1532" actId="1035"/>
          <ac:spMkLst>
            <pc:docMk/>
            <pc:sldMk cId="1903029683" sldId="591"/>
            <ac:spMk id="11" creationId="{6141E8F8-0D5B-A83A-7604-10C1CE0C2115}"/>
          </ac:spMkLst>
        </pc:spChg>
        <pc:spChg chg="add mod">
          <ac:chgData name="Bill Lord" userId="b68276031ed32d04" providerId="LiveId" clId="{10F62066-6A1A-41A2-A5D5-EDA5AC0E553B}" dt="2022-11-08T18:58:37.134" v="1532" actId="1035"/>
          <ac:spMkLst>
            <pc:docMk/>
            <pc:sldMk cId="1903029683" sldId="591"/>
            <ac:spMk id="12" creationId="{05FC3AAE-9FCD-8EED-E6CE-19AB75BFD396}"/>
          </ac:spMkLst>
        </pc:spChg>
        <pc:spChg chg="add mod">
          <ac:chgData name="Bill Lord" userId="b68276031ed32d04" providerId="LiveId" clId="{10F62066-6A1A-41A2-A5D5-EDA5AC0E553B}" dt="2022-11-08T18:58:37.134" v="1532" actId="1035"/>
          <ac:spMkLst>
            <pc:docMk/>
            <pc:sldMk cId="1903029683" sldId="591"/>
            <ac:spMk id="13" creationId="{E9165024-B66F-037E-4D2E-1BC7F12AA798}"/>
          </ac:spMkLst>
        </pc:spChg>
        <pc:spChg chg="add mod">
          <ac:chgData name="Bill Lord" userId="b68276031ed32d04" providerId="LiveId" clId="{10F62066-6A1A-41A2-A5D5-EDA5AC0E553B}" dt="2022-11-08T18:58:37.134" v="1532" actId="1035"/>
          <ac:spMkLst>
            <pc:docMk/>
            <pc:sldMk cId="1903029683" sldId="591"/>
            <ac:spMk id="14" creationId="{06D51278-A5CE-4A73-02BC-5E4D1B6D9275}"/>
          </ac:spMkLst>
        </pc:spChg>
        <pc:spChg chg="add mod">
          <ac:chgData name="Bill Lord" userId="b68276031ed32d04" providerId="LiveId" clId="{10F62066-6A1A-41A2-A5D5-EDA5AC0E553B}" dt="2022-11-08T18:58:37.134" v="1532" actId="1035"/>
          <ac:spMkLst>
            <pc:docMk/>
            <pc:sldMk cId="1903029683" sldId="591"/>
            <ac:spMk id="15" creationId="{2DD9FA92-1E49-F60D-7A82-0D091231310A}"/>
          </ac:spMkLst>
        </pc:spChg>
        <pc:spChg chg="add mod">
          <ac:chgData name="Bill Lord" userId="b68276031ed32d04" providerId="LiveId" clId="{10F62066-6A1A-41A2-A5D5-EDA5AC0E553B}" dt="2022-11-08T18:58:37.134" v="1532" actId="1035"/>
          <ac:spMkLst>
            <pc:docMk/>
            <pc:sldMk cId="1903029683" sldId="591"/>
            <ac:spMk id="16" creationId="{5F0B5431-AC08-E749-0A97-EA2736590EDE}"/>
          </ac:spMkLst>
        </pc:spChg>
        <pc:spChg chg="add del mod">
          <ac:chgData name="Bill Lord" userId="b68276031ed32d04" providerId="LiveId" clId="{10F62066-6A1A-41A2-A5D5-EDA5AC0E553B}" dt="2022-11-08T18:57:03.561" v="1485" actId="478"/>
          <ac:spMkLst>
            <pc:docMk/>
            <pc:sldMk cId="1903029683" sldId="591"/>
            <ac:spMk id="17" creationId="{AF1ECFC7-2D01-4304-DEBA-091F86578F55}"/>
          </ac:spMkLst>
        </pc:spChg>
        <pc:spChg chg="add mod">
          <ac:chgData name="Bill Lord" userId="b68276031ed32d04" providerId="LiveId" clId="{10F62066-6A1A-41A2-A5D5-EDA5AC0E553B}" dt="2022-11-08T18:58:37.134" v="1532" actId="1035"/>
          <ac:spMkLst>
            <pc:docMk/>
            <pc:sldMk cId="1903029683" sldId="591"/>
            <ac:spMk id="19" creationId="{994077BC-4725-B08D-462C-4D3CBBF3CFAB}"/>
          </ac:spMkLst>
        </pc:spChg>
        <pc:spChg chg="add mod">
          <ac:chgData name="Bill Lord" userId="b68276031ed32d04" providerId="LiveId" clId="{10F62066-6A1A-41A2-A5D5-EDA5AC0E553B}" dt="2022-11-08T18:58:37.134" v="1532" actId="1035"/>
          <ac:spMkLst>
            <pc:docMk/>
            <pc:sldMk cId="1903029683" sldId="591"/>
            <ac:spMk id="20" creationId="{ED227131-96BC-35D2-B0D5-FEC9F4E7752F}"/>
          </ac:spMkLst>
        </pc:spChg>
        <pc:spChg chg="add mod">
          <ac:chgData name="Bill Lord" userId="b68276031ed32d04" providerId="LiveId" clId="{10F62066-6A1A-41A2-A5D5-EDA5AC0E553B}" dt="2022-11-08T18:58:37.134" v="1532" actId="1035"/>
          <ac:spMkLst>
            <pc:docMk/>
            <pc:sldMk cId="1903029683" sldId="591"/>
            <ac:spMk id="21" creationId="{CA426CD3-CAAF-4C44-6B69-21B7F235C0DC}"/>
          </ac:spMkLst>
        </pc:spChg>
        <pc:spChg chg="add mod">
          <ac:chgData name="Bill Lord" userId="b68276031ed32d04" providerId="LiveId" clId="{10F62066-6A1A-41A2-A5D5-EDA5AC0E553B}" dt="2022-11-08T18:58:37.134" v="1532" actId="1035"/>
          <ac:spMkLst>
            <pc:docMk/>
            <pc:sldMk cId="1903029683" sldId="591"/>
            <ac:spMk id="22" creationId="{4C4E7FAA-4545-C100-2B4D-A06A378DCF37}"/>
          </ac:spMkLst>
        </pc:spChg>
        <pc:spChg chg="del">
          <ac:chgData name="Bill Lord" userId="b68276031ed32d04" providerId="LiveId" clId="{10F62066-6A1A-41A2-A5D5-EDA5AC0E553B}" dt="2022-11-08T18:34:37.287" v="970" actId="478"/>
          <ac:spMkLst>
            <pc:docMk/>
            <pc:sldMk cId="1903029683" sldId="591"/>
            <ac:spMk id="23" creationId="{542A6E37-A1EC-E726-5378-F1E5F047D268}"/>
          </ac:spMkLst>
        </pc:spChg>
        <pc:spChg chg="add mod">
          <ac:chgData name="Bill Lord" userId="b68276031ed32d04" providerId="LiveId" clId="{10F62066-6A1A-41A2-A5D5-EDA5AC0E553B}" dt="2022-11-08T18:58:37.134" v="1532" actId="1035"/>
          <ac:spMkLst>
            <pc:docMk/>
            <pc:sldMk cId="1903029683" sldId="591"/>
            <ac:spMk id="24" creationId="{D08D72F9-F74C-86DA-EFEE-5EFE350FEC5A}"/>
          </ac:spMkLst>
        </pc:spChg>
        <pc:spChg chg="add mod">
          <ac:chgData name="Bill Lord" userId="b68276031ed32d04" providerId="LiveId" clId="{10F62066-6A1A-41A2-A5D5-EDA5AC0E553B}" dt="2022-11-08T18:58:37.134" v="1532" actId="1035"/>
          <ac:spMkLst>
            <pc:docMk/>
            <pc:sldMk cId="1903029683" sldId="591"/>
            <ac:spMk id="25" creationId="{7096129A-F75B-B8F0-9F6D-AF928DE8B143}"/>
          </ac:spMkLst>
        </pc:spChg>
        <pc:spChg chg="add mod">
          <ac:chgData name="Bill Lord" userId="b68276031ed32d04" providerId="LiveId" clId="{10F62066-6A1A-41A2-A5D5-EDA5AC0E553B}" dt="2022-11-08T18:58:37.134" v="1532" actId="1035"/>
          <ac:spMkLst>
            <pc:docMk/>
            <pc:sldMk cId="1903029683" sldId="591"/>
            <ac:spMk id="26" creationId="{8390EB0E-1C16-3151-BE11-F33055D1F059}"/>
          </ac:spMkLst>
        </pc:spChg>
        <pc:spChg chg="del mod ord">
          <ac:chgData name="Bill Lord" userId="b68276031ed32d04" providerId="LiveId" clId="{10F62066-6A1A-41A2-A5D5-EDA5AC0E553B}" dt="2022-11-08T18:56:58.700" v="1484" actId="478"/>
          <ac:spMkLst>
            <pc:docMk/>
            <pc:sldMk cId="1903029683" sldId="591"/>
            <ac:spMk id="27" creationId="{476FEF24-C145-AE93-D806-F4E96D26D950}"/>
          </ac:spMkLst>
        </pc:spChg>
        <pc:spChg chg="del">
          <ac:chgData name="Bill Lord" userId="b68276031ed32d04" providerId="LiveId" clId="{10F62066-6A1A-41A2-A5D5-EDA5AC0E553B}" dt="2022-11-08T18:34:37.287" v="970" actId="478"/>
          <ac:spMkLst>
            <pc:docMk/>
            <pc:sldMk cId="1903029683" sldId="591"/>
            <ac:spMk id="28" creationId="{A8C72B51-4B94-F0F0-B9A0-4F8D5529C1B6}"/>
          </ac:spMkLst>
        </pc:spChg>
        <pc:spChg chg="add mod">
          <ac:chgData name="Bill Lord" userId="b68276031ed32d04" providerId="LiveId" clId="{10F62066-6A1A-41A2-A5D5-EDA5AC0E553B}" dt="2022-11-08T18:58:37.134" v="1532" actId="1035"/>
          <ac:spMkLst>
            <pc:docMk/>
            <pc:sldMk cId="1903029683" sldId="591"/>
            <ac:spMk id="29" creationId="{F8C968D5-432B-29C9-92FC-7B8D9801D14D}"/>
          </ac:spMkLst>
        </pc:spChg>
        <pc:spChg chg="del mod">
          <ac:chgData name="Bill Lord" userId="b68276031ed32d04" providerId="LiveId" clId="{10F62066-6A1A-41A2-A5D5-EDA5AC0E553B}" dt="2022-11-08T18:46:10.192" v="1213" actId="478"/>
          <ac:spMkLst>
            <pc:docMk/>
            <pc:sldMk cId="1903029683" sldId="591"/>
            <ac:spMk id="31" creationId="{25ACDA62-3631-74A4-F193-462635B677E6}"/>
          </ac:spMkLst>
        </pc:spChg>
        <pc:spChg chg="mod">
          <ac:chgData name="Bill Lord" userId="b68276031ed32d04" providerId="LiveId" clId="{10F62066-6A1A-41A2-A5D5-EDA5AC0E553B}" dt="2022-11-08T18:58:10.909" v="1504" actId="20577"/>
          <ac:spMkLst>
            <pc:docMk/>
            <pc:sldMk cId="1903029683" sldId="591"/>
            <ac:spMk id="32" creationId="{053A36F8-8C59-93A3-E63E-CE2F165FA0BD}"/>
          </ac:spMkLst>
        </pc:spChg>
        <pc:spChg chg="add mod">
          <ac:chgData name="Bill Lord" userId="b68276031ed32d04" providerId="LiveId" clId="{10F62066-6A1A-41A2-A5D5-EDA5AC0E553B}" dt="2022-11-08T18:58:37.134" v="1532" actId="1035"/>
          <ac:spMkLst>
            <pc:docMk/>
            <pc:sldMk cId="1903029683" sldId="591"/>
            <ac:spMk id="33" creationId="{1988C6A1-2848-0A1C-7DCA-A78EC24B15E8}"/>
          </ac:spMkLst>
        </pc:spChg>
        <pc:spChg chg="add mod">
          <ac:chgData name="Bill Lord" userId="b68276031ed32d04" providerId="LiveId" clId="{10F62066-6A1A-41A2-A5D5-EDA5AC0E553B}" dt="2022-11-08T18:58:37.134" v="1532" actId="1035"/>
          <ac:spMkLst>
            <pc:docMk/>
            <pc:sldMk cId="1903029683" sldId="591"/>
            <ac:spMk id="34" creationId="{6037247B-7771-DDE5-DC42-AC89E9DC35C4}"/>
          </ac:spMkLst>
        </pc:spChg>
        <pc:spChg chg="add mod">
          <ac:chgData name="Bill Lord" userId="b68276031ed32d04" providerId="LiveId" clId="{10F62066-6A1A-41A2-A5D5-EDA5AC0E553B}" dt="2022-11-08T18:58:37.134" v="1532" actId="1035"/>
          <ac:spMkLst>
            <pc:docMk/>
            <pc:sldMk cId="1903029683" sldId="591"/>
            <ac:spMk id="35" creationId="{F246027C-B761-25A8-CACD-74CA9A410025}"/>
          </ac:spMkLst>
        </pc:spChg>
        <pc:spChg chg="add del mod">
          <ac:chgData name="Bill Lord" userId="b68276031ed32d04" providerId="LiveId" clId="{10F62066-6A1A-41A2-A5D5-EDA5AC0E553B}" dt="2022-11-08T18:51:57.316" v="1252" actId="478"/>
          <ac:spMkLst>
            <pc:docMk/>
            <pc:sldMk cId="1903029683" sldId="591"/>
            <ac:spMk id="36" creationId="{118BAA28-9B52-10B8-A0D5-10BBD8212001}"/>
          </ac:spMkLst>
        </pc:spChg>
        <pc:spChg chg="add mod">
          <ac:chgData name="Bill Lord" userId="b68276031ed32d04" providerId="LiveId" clId="{10F62066-6A1A-41A2-A5D5-EDA5AC0E553B}" dt="2022-11-08T18:58:37.134" v="1532" actId="1035"/>
          <ac:spMkLst>
            <pc:docMk/>
            <pc:sldMk cId="1903029683" sldId="591"/>
            <ac:spMk id="37" creationId="{2F5DBE28-13DB-3F86-2582-2152E14153F1}"/>
          </ac:spMkLst>
        </pc:spChg>
        <pc:spChg chg="add mod">
          <ac:chgData name="Bill Lord" userId="b68276031ed32d04" providerId="LiveId" clId="{10F62066-6A1A-41A2-A5D5-EDA5AC0E553B}" dt="2022-11-08T18:58:37.134" v="1532" actId="1035"/>
          <ac:spMkLst>
            <pc:docMk/>
            <pc:sldMk cId="1903029683" sldId="591"/>
            <ac:spMk id="38" creationId="{D585CFA8-77F6-63CB-0D23-F8B85935F522}"/>
          </ac:spMkLst>
        </pc:spChg>
        <pc:spChg chg="add mod">
          <ac:chgData name="Bill Lord" userId="b68276031ed32d04" providerId="LiveId" clId="{10F62066-6A1A-41A2-A5D5-EDA5AC0E553B}" dt="2022-11-08T18:58:37.134" v="1532" actId="1035"/>
          <ac:spMkLst>
            <pc:docMk/>
            <pc:sldMk cId="1903029683" sldId="591"/>
            <ac:spMk id="39" creationId="{07E93C88-5E32-2688-D79E-F58FA85D5BC2}"/>
          </ac:spMkLst>
        </pc:spChg>
        <pc:spChg chg="add mod">
          <ac:chgData name="Bill Lord" userId="b68276031ed32d04" providerId="LiveId" clId="{10F62066-6A1A-41A2-A5D5-EDA5AC0E553B}" dt="2022-11-08T18:58:37.134" v="1532" actId="1035"/>
          <ac:spMkLst>
            <pc:docMk/>
            <pc:sldMk cId="1903029683" sldId="591"/>
            <ac:spMk id="40" creationId="{A4B8E699-1BA8-A3FA-706E-A2E013444B6F}"/>
          </ac:spMkLst>
        </pc:spChg>
        <pc:spChg chg="add mod">
          <ac:chgData name="Bill Lord" userId="b68276031ed32d04" providerId="LiveId" clId="{10F62066-6A1A-41A2-A5D5-EDA5AC0E553B}" dt="2022-11-08T18:58:37.134" v="1532" actId="1035"/>
          <ac:spMkLst>
            <pc:docMk/>
            <pc:sldMk cId="1903029683" sldId="591"/>
            <ac:spMk id="41" creationId="{887B4D24-6BD4-E91C-D0D0-D5B91CA3155F}"/>
          </ac:spMkLst>
        </pc:spChg>
        <pc:picChg chg="add mod">
          <ac:chgData name="Bill Lord" userId="b68276031ed32d04" providerId="LiveId" clId="{10F62066-6A1A-41A2-A5D5-EDA5AC0E553B}" dt="2022-11-08T18:58:37.134" v="1532" actId="1035"/>
          <ac:picMkLst>
            <pc:docMk/>
            <pc:sldMk cId="1903029683" sldId="591"/>
            <ac:picMk id="4" creationId="{BBD0AEC1-428E-36F9-330B-83ED425C0980}"/>
          </ac:picMkLst>
        </pc:picChg>
        <pc:picChg chg="del">
          <ac:chgData name="Bill Lord" userId="b68276031ed32d04" providerId="LiveId" clId="{10F62066-6A1A-41A2-A5D5-EDA5AC0E553B}" dt="2022-11-08T18:34:08.267" v="969" actId="478"/>
          <ac:picMkLst>
            <pc:docMk/>
            <pc:sldMk cId="1903029683" sldId="591"/>
            <ac:picMk id="18" creationId="{16878C50-2F23-56E6-0FB5-5BF0C221115D}"/>
          </ac:picMkLst>
        </pc:picChg>
        <pc:picChg chg="mod">
          <ac:chgData name="Bill Lord" userId="b68276031ed32d04" providerId="LiveId" clId="{10F62066-6A1A-41A2-A5D5-EDA5AC0E553B}" dt="2022-11-08T18:58:37.134" v="1532" actId="1035"/>
          <ac:picMkLst>
            <pc:docMk/>
            <pc:sldMk cId="1903029683" sldId="591"/>
            <ac:picMk id="30" creationId="{DF76E49E-FFE7-47A8-7B6E-554DF1B15361}"/>
          </ac:picMkLst>
        </pc:picChg>
      </pc:sldChg>
      <pc:sldChg chg="addSp delSp modSp add mod">
        <pc:chgData name="Bill Lord" userId="b68276031ed32d04" providerId="LiveId" clId="{10F62066-6A1A-41A2-A5D5-EDA5AC0E553B}" dt="2022-11-08T21:31:42.075" v="3919" actId="208"/>
        <pc:sldMkLst>
          <pc:docMk/>
          <pc:sldMk cId="131824549" sldId="592"/>
        </pc:sldMkLst>
        <pc:spChg chg="del">
          <ac:chgData name="Bill Lord" userId="b68276031ed32d04" providerId="LiveId" clId="{10F62066-6A1A-41A2-A5D5-EDA5AC0E553B}" dt="2022-11-08T21:25:28.627" v="3885" actId="478"/>
          <ac:spMkLst>
            <pc:docMk/>
            <pc:sldMk cId="131824549" sldId="592"/>
            <ac:spMk id="5" creationId="{227F69FA-0633-9267-55FB-2B656BBF3255}"/>
          </ac:spMkLst>
        </pc:spChg>
        <pc:spChg chg="add mod">
          <ac:chgData name="Bill Lord" userId="b68276031ed32d04" providerId="LiveId" clId="{10F62066-6A1A-41A2-A5D5-EDA5AC0E553B}" dt="2022-11-08T21:26:32.668" v="3914" actId="403"/>
          <ac:spMkLst>
            <pc:docMk/>
            <pc:sldMk cId="131824549" sldId="592"/>
            <ac:spMk id="7" creationId="{10BCAB2E-3736-666D-9E41-084C17386B40}"/>
          </ac:spMkLst>
        </pc:spChg>
        <pc:spChg chg="del">
          <ac:chgData name="Bill Lord" userId="b68276031ed32d04" providerId="LiveId" clId="{10F62066-6A1A-41A2-A5D5-EDA5AC0E553B}" dt="2022-11-08T21:25:28.627" v="3885" actId="478"/>
          <ac:spMkLst>
            <pc:docMk/>
            <pc:sldMk cId="131824549" sldId="592"/>
            <ac:spMk id="8" creationId="{C0FF0A97-FBF0-FAB7-B85F-D5BF00AC867A}"/>
          </ac:spMkLst>
        </pc:spChg>
        <pc:spChg chg="del">
          <ac:chgData name="Bill Lord" userId="b68276031ed32d04" providerId="LiveId" clId="{10F62066-6A1A-41A2-A5D5-EDA5AC0E553B}" dt="2022-11-08T21:25:28.627" v="3885" actId="478"/>
          <ac:spMkLst>
            <pc:docMk/>
            <pc:sldMk cId="131824549" sldId="592"/>
            <ac:spMk id="10" creationId="{A8EEFC71-A584-3A13-FB07-55AB5F611390}"/>
          </ac:spMkLst>
        </pc:spChg>
        <pc:spChg chg="del">
          <ac:chgData name="Bill Lord" userId="b68276031ed32d04" providerId="LiveId" clId="{10F62066-6A1A-41A2-A5D5-EDA5AC0E553B}" dt="2022-11-08T21:25:28.627" v="3885" actId="478"/>
          <ac:spMkLst>
            <pc:docMk/>
            <pc:sldMk cId="131824549" sldId="592"/>
            <ac:spMk id="11" creationId="{6141E8F8-0D5B-A83A-7604-10C1CE0C2115}"/>
          </ac:spMkLst>
        </pc:spChg>
        <pc:spChg chg="del">
          <ac:chgData name="Bill Lord" userId="b68276031ed32d04" providerId="LiveId" clId="{10F62066-6A1A-41A2-A5D5-EDA5AC0E553B}" dt="2022-11-08T21:25:19.803" v="3884" actId="478"/>
          <ac:spMkLst>
            <pc:docMk/>
            <pc:sldMk cId="131824549" sldId="592"/>
            <ac:spMk id="12" creationId="{05FC3AAE-9FCD-8EED-E6CE-19AB75BFD396}"/>
          </ac:spMkLst>
        </pc:spChg>
        <pc:spChg chg="del">
          <ac:chgData name="Bill Lord" userId="b68276031ed32d04" providerId="LiveId" clId="{10F62066-6A1A-41A2-A5D5-EDA5AC0E553B}" dt="2022-11-08T21:25:19.803" v="3884" actId="478"/>
          <ac:spMkLst>
            <pc:docMk/>
            <pc:sldMk cId="131824549" sldId="592"/>
            <ac:spMk id="13" creationId="{E9165024-B66F-037E-4D2E-1BC7F12AA798}"/>
          </ac:spMkLst>
        </pc:spChg>
        <pc:spChg chg="del">
          <ac:chgData name="Bill Lord" userId="b68276031ed32d04" providerId="LiveId" clId="{10F62066-6A1A-41A2-A5D5-EDA5AC0E553B}" dt="2022-11-08T21:25:19.803" v="3884" actId="478"/>
          <ac:spMkLst>
            <pc:docMk/>
            <pc:sldMk cId="131824549" sldId="592"/>
            <ac:spMk id="14" creationId="{06D51278-A5CE-4A73-02BC-5E4D1B6D9275}"/>
          </ac:spMkLst>
        </pc:spChg>
        <pc:spChg chg="del">
          <ac:chgData name="Bill Lord" userId="b68276031ed32d04" providerId="LiveId" clId="{10F62066-6A1A-41A2-A5D5-EDA5AC0E553B}" dt="2022-11-08T21:25:19.803" v="3884" actId="478"/>
          <ac:spMkLst>
            <pc:docMk/>
            <pc:sldMk cId="131824549" sldId="592"/>
            <ac:spMk id="15" creationId="{2DD9FA92-1E49-F60D-7A82-0D091231310A}"/>
          </ac:spMkLst>
        </pc:spChg>
        <pc:spChg chg="del">
          <ac:chgData name="Bill Lord" userId="b68276031ed32d04" providerId="LiveId" clId="{10F62066-6A1A-41A2-A5D5-EDA5AC0E553B}" dt="2022-11-08T21:25:19.803" v="3884" actId="478"/>
          <ac:spMkLst>
            <pc:docMk/>
            <pc:sldMk cId="131824549" sldId="592"/>
            <ac:spMk id="16" creationId="{5F0B5431-AC08-E749-0A97-EA2736590EDE}"/>
          </ac:spMkLst>
        </pc:spChg>
        <pc:spChg chg="add mod">
          <ac:chgData name="Bill Lord" userId="b68276031ed32d04" providerId="LiveId" clId="{10F62066-6A1A-41A2-A5D5-EDA5AC0E553B}" dt="2022-11-08T21:31:42.075" v="3919" actId="208"/>
          <ac:spMkLst>
            <pc:docMk/>
            <pc:sldMk cId="131824549" sldId="592"/>
            <ac:spMk id="17" creationId="{97F4C4C2-7A3B-75FC-A6D5-298D11596F5A}"/>
          </ac:spMkLst>
        </pc:spChg>
        <pc:spChg chg="del">
          <ac:chgData name="Bill Lord" userId="b68276031ed32d04" providerId="LiveId" clId="{10F62066-6A1A-41A2-A5D5-EDA5AC0E553B}" dt="2022-11-08T21:25:19.803" v="3884" actId="478"/>
          <ac:spMkLst>
            <pc:docMk/>
            <pc:sldMk cId="131824549" sldId="592"/>
            <ac:spMk id="19" creationId="{994077BC-4725-B08D-462C-4D3CBBF3CFAB}"/>
          </ac:spMkLst>
        </pc:spChg>
        <pc:spChg chg="del">
          <ac:chgData name="Bill Lord" userId="b68276031ed32d04" providerId="LiveId" clId="{10F62066-6A1A-41A2-A5D5-EDA5AC0E553B}" dt="2022-11-08T21:25:19.803" v="3884" actId="478"/>
          <ac:spMkLst>
            <pc:docMk/>
            <pc:sldMk cId="131824549" sldId="592"/>
            <ac:spMk id="20" creationId="{ED227131-96BC-35D2-B0D5-FEC9F4E7752F}"/>
          </ac:spMkLst>
        </pc:spChg>
        <pc:spChg chg="del">
          <ac:chgData name="Bill Lord" userId="b68276031ed32d04" providerId="LiveId" clId="{10F62066-6A1A-41A2-A5D5-EDA5AC0E553B}" dt="2022-11-08T21:25:19.803" v="3884" actId="478"/>
          <ac:spMkLst>
            <pc:docMk/>
            <pc:sldMk cId="131824549" sldId="592"/>
            <ac:spMk id="21" creationId="{CA426CD3-CAAF-4C44-6B69-21B7F235C0DC}"/>
          </ac:spMkLst>
        </pc:spChg>
        <pc:spChg chg="del">
          <ac:chgData name="Bill Lord" userId="b68276031ed32d04" providerId="LiveId" clId="{10F62066-6A1A-41A2-A5D5-EDA5AC0E553B}" dt="2022-11-08T21:25:19.803" v="3884" actId="478"/>
          <ac:spMkLst>
            <pc:docMk/>
            <pc:sldMk cId="131824549" sldId="592"/>
            <ac:spMk id="22" creationId="{4C4E7FAA-4545-C100-2B4D-A06A378DCF37}"/>
          </ac:spMkLst>
        </pc:spChg>
        <pc:spChg chg="del">
          <ac:chgData name="Bill Lord" userId="b68276031ed32d04" providerId="LiveId" clId="{10F62066-6A1A-41A2-A5D5-EDA5AC0E553B}" dt="2022-11-08T21:25:19.803" v="3884" actId="478"/>
          <ac:spMkLst>
            <pc:docMk/>
            <pc:sldMk cId="131824549" sldId="592"/>
            <ac:spMk id="24" creationId="{D08D72F9-F74C-86DA-EFEE-5EFE350FEC5A}"/>
          </ac:spMkLst>
        </pc:spChg>
        <pc:spChg chg="del">
          <ac:chgData name="Bill Lord" userId="b68276031ed32d04" providerId="LiveId" clId="{10F62066-6A1A-41A2-A5D5-EDA5AC0E553B}" dt="2022-11-08T21:25:19.803" v="3884" actId="478"/>
          <ac:spMkLst>
            <pc:docMk/>
            <pc:sldMk cId="131824549" sldId="592"/>
            <ac:spMk id="25" creationId="{7096129A-F75B-B8F0-9F6D-AF928DE8B143}"/>
          </ac:spMkLst>
        </pc:spChg>
        <pc:spChg chg="del">
          <ac:chgData name="Bill Lord" userId="b68276031ed32d04" providerId="LiveId" clId="{10F62066-6A1A-41A2-A5D5-EDA5AC0E553B}" dt="2022-11-08T21:25:28.627" v="3885" actId="478"/>
          <ac:spMkLst>
            <pc:docMk/>
            <pc:sldMk cId="131824549" sldId="592"/>
            <ac:spMk id="26" creationId="{8390EB0E-1C16-3151-BE11-F33055D1F059}"/>
          </ac:spMkLst>
        </pc:spChg>
        <pc:spChg chg="del">
          <ac:chgData name="Bill Lord" userId="b68276031ed32d04" providerId="LiveId" clId="{10F62066-6A1A-41A2-A5D5-EDA5AC0E553B}" dt="2022-11-08T21:25:28.627" v="3885" actId="478"/>
          <ac:spMkLst>
            <pc:docMk/>
            <pc:sldMk cId="131824549" sldId="592"/>
            <ac:spMk id="29" creationId="{F8C968D5-432B-29C9-92FC-7B8D9801D14D}"/>
          </ac:spMkLst>
        </pc:spChg>
        <pc:spChg chg="mod">
          <ac:chgData name="Bill Lord" userId="b68276031ed32d04" providerId="LiveId" clId="{10F62066-6A1A-41A2-A5D5-EDA5AC0E553B}" dt="2022-11-08T19:01:22.927" v="1673" actId="20577"/>
          <ac:spMkLst>
            <pc:docMk/>
            <pc:sldMk cId="131824549" sldId="592"/>
            <ac:spMk id="32" creationId="{053A36F8-8C59-93A3-E63E-CE2F165FA0BD}"/>
          </ac:spMkLst>
        </pc:spChg>
        <pc:spChg chg="del">
          <ac:chgData name="Bill Lord" userId="b68276031ed32d04" providerId="LiveId" clId="{10F62066-6A1A-41A2-A5D5-EDA5AC0E553B}" dt="2022-11-08T21:25:28.627" v="3885" actId="478"/>
          <ac:spMkLst>
            <pc:docMk/>
            <pc:sldMk cId="131824549" sldId="592"/>
            <ac:spMk id="33" creationId="{1988C6A1-2848-0A1C-7DCA-A78EC24B15E8}"/>
          </ac:spMkLst>
        </pc:spChg>
        <pc:spChg chg="del">
          <ac:chgData name="Bill Lord" userId="b68276031ed32d04" providerId="LiveId" clId="{10F62066-6A1A-41A2-A5D5-EDA5AC0E553B}" dt="2022-11-08T21:25:28.627" v="3885" actId="478"/>
          <ac:spMkLst>
            <pc:docMk/>
            <pc:sldMk cId="131824549" sldId="592"/>
            <ac:spMk id="34" creationId="{6037247B-7771-DDE5-DC42-AC89E9DC35C4}"/>
          </ac:spMkLst>
        </pc:spChg>
        <pc:spChg chg="del">
          <ac:chgData name="Bill Lord" userId="b68276031ed32d04" providerId="LiveId" clId="{10F62066-6A1A-41A2-A5D5-EDA5AC0E553B}" dt="2022-11-08T21:25:28.627" v="3885" actId="478"/>
          <ac:spMkLst>
            <pc:docMk/>
            <pc:sldMk cId="131824549" sldId="592"/>
            <ac:spMk id="35" creationId="{F246027C-B761-25A8-CACD-74CA9A410025}"/>
          </ac:spMkLst>
        </pc:spChg>
        <pc:spChg chg="del">
          <ac:chgData name="Bill Lord" userId="b68276031ed32d04" providerId="LiveId" clId="{10F62066-6A1A-41A2-A5D5-EDA5AC0E553B}" dt="2022-11-08T21:25:19.803" v="3884" actId="478"/>
          <ac:spMkLst>
            <pc:docMk/>
            <pc:sldMk cId="131824549" sldId="592"/>
            <ac:spMk id="37" creationId="{2F5DBE28-13DB-3F86-2582-2152E14153F1}"/>
          </ac:spMkLst>
        </pc:spChg>
        <pc:spChg chg="del">
          <ac:chgData name="Bill Lord" userId="b68276031ed32d04" providerId="LiveId" clId="{10F62066-6A1A-41A2-A5D5-EDA5AC0E553B}" dt="2022-11-08T21:25:19.803" v="3884" actId="478"/>
          <ac:spMkLst>
            <pc:docMk/>
            <pc:sldMk cId="131824549" sldId="592"/>
            <ac:spMk id="38" creationId="{D585CFA8-77F6-63CB-0D23-F8B85935F522}"/>
          </ac:spMkLst>
        </pc:spChg>
        <pc:spChg chg="del">
          <ac:chgData name="Bill Lord" userId="b68276031ed32d04" providerId="LiveId" clId="{10F62066-6A1A-41A2-A5D5-EDA5AC0E553B}" dt="2022-11-08T21:25:19.803" v="3884" actId="478"/>
          <ac:spMkLst>
            <pc:docMk/>
            <pc:sldMk cId="131824549" sldId="592"/>
            <ac:spMk id="39" creationId="{07E93C88-5E32-2688-D79E-F58FA85D5BC2}"/>
          </ac:spMkLst>
        </pc:spChg>
        <pc:spChg chg="del">
          <ac:chgData name="Bill Lord" userId="b68276031ed32d04" providerId="LiveId" clId="{10F62066-6A1A-41A2-A5D5-EDA5AC0E553B}" dt="2022-11-08T21:25:19.803" v="3884" actId="478"/>
          <ac:spMkLst>
            <pc:docMk/>
            <pc:sldMk cId="131824549" sldId="592"/>
            <ac:spMk id="40" creationId="{A4B8E699-1BA8-A3FA-706E-A2E013444B6F}"/>
          </ac:spMkLst>
        </pc:spChg>
        <pc:spChg chg="del">
          <ac:chgData name="Bill Lord" userId="b68276031ed32d04" providerId="LiveId" clId="{10F62066-6A1A-41A2-A5D5-EDA5AC0E553B}" dt="2022-11-08T21:25:19.803" v="3884" actId="478"/>
          <ac:spMkLst>
            <pc:docMk/>
            <pc:sldMk cId="131824549" sldId="592"/>
            <ac:spMk id="41" creationId="{887B4D24-6BD4-E91C-D0D0-D5B91CA3155F}"/>
          </ac:spMkLst>
        </pc:spChg>
        <pc:picChg chg="del">
          <ac:chgData name="Bill Lord" userId="b68276031ed32d04" providerId="LiveId" clId="{10F62066-6A1A-41A2-A5D5-EDA5AC0E553B}" dt="2022-11-08T21:25:19.803" v="3884" actId="478"/>
          <ac:picMkLst>
            <pc:docMk/>
            <pc:sldMk cId="131824549" sldId="592"/>
            <ac:picMk id="4" creationId="{BBD0AEC1-428E-36F9-330B-83ED425C0980}"/>
          </ac:picMkLst>
        </pc:picChg>
        <pc:picChg chg="add mod modCrop">
          <ac:chgData name="Bill Lord" userId="b68276031ed32d04" providerId="LiveId" clId="{10F62066-6A1A-41A2-A5D5-EDA5AC0E553B}" dt="2022-11-08T21:26:00.481" v="3892" actId="14100"/>
          <ac:picMkLst>
            <pc:docMk/>
            <pc:sldMk cId="131824549" sldId="592"/>
            <ac:picMk id="6" creationId="{24621619-FCC5-9C23-D291-AE668EDDB2CB}"/>
          </ac:picMkLst>
        </pc:picChg>
        <pc:picChg chg="del">
          <ac:chgData name="Bill Lord" userId="b68276031ed32d04" providerId="LiveId" clId="{10F62066-6A1A-41A2-A5D5-EDA5AC0E553B}" dt="2022-11-08T21:25:28.627" v="3885" actId="478"/>
          <ac:picMkLst>
            <pc:docMk/>
            <pc:sldMk cId="131824549" sldId="592"/>
            <ac:picMk id="30" creationId="{DF76E49E-FFE7-47A8-7B6E-554DF1B15361}"/>
          </ac:picMkLst>
        </pc:picChg>
      </pc:sldChg>
      <pc:sldChg chg="add">
        <pc:chgData name="Bill Lord" userId="b68276031ed32d04" providerId="LiveId" clId="{10F62066-6A1A-41A2-A5D5-EDA5AC0E553B}" dt="2022-11-08T19:11:20.548" v="1674" actId="2890"/>
        <pc:sldMkLst>
          <pc:docMk/>
          <pc:sldMk cId="2320756380" sldId="593"/>
        </pc:sldMkLst>
      </pc:sldChg>
      <pc:sldChg chg="delSp modSp add mod">
        <pc:chgData name="Bill Lord" userId="b68276031ed32d04" providerId="LiveId" clId="{10F62066-6A1A-41A2-A5D5-EDA5AC0E553B}" dt="2022-11-08T20:50:31.435" v="3766" actId="20577"/>
        <pc:sldMkLst>
          <pc:docMk/>
          <pc:sldMk cId="2809330594" sldId="594"/>
        </pc:sldMkLst>
        <pc:spChg chg="del">
          <ac:chgData name="Bill Lord" userId="b68276031ed32d04" providerId="LiveId" clId="{10F62066-6A1A-41A2-A5D5-EDA5AC0E553B}" dt="2022-11-08T20:18:44.215" v="3118" actId="478"/>
          <ac:spMkLst>
            <pc:docMk/>
            <pc:sldMk cId="2809330594" sldId="594"/>
            <ac:spMk id="5" creationId="{227F69FA-0633-9267-55FB-2B656BBF3255}"/>
          </ac:spMkLst>
        </pc:spChg>
        <pc:spChg chg="del">
          <ac:chgData name="Bill Lord" userId="b68276031ed32d04" providerId="LiveId" clId="{10F62066-6A1A-41A2-A5D5-EDA5AC0E553B}" dt="2022-11-08T20:18:44.215" v="3118" actId="478"/>
          <ac:spMkLst>
            <pc:docMk/>
            <pc:sldMk cId="2809330594" sldId="594"/>
            <ac:spMk id="8" creationId="{C0FF0A97-FBF0-FAB7-B85F-D5BF00AC867A}"/>
          </ac:spMkLst>
        </pc:spChg>
        <pc:spChg chg="del">
          <ac:chgData name="Bill Lord" userId="b68276031ed32d04" providerId="LiveId" clId="{10F62066-6A1A-41A2-A5D5-EDA5AC0E553B}" dt="2022-11-08T20:18:44.215" v="3118" actId="478"/>
          <ac:spMkLst>
            <pc:docMk/>
            <pc:sldMk cId="2809330594" sldId="594"/>
            <ac:spMk id="9" creationId="{31035456-AE60-1317-0583-72EA4AC2A5A5}"/>
          </ac:spMkLst>
        </pc:spChg>
        <pc:spChg chg="del">
          <ac:chgData name="Bill Lord" userId="b68276031ed32d04" providerId="LiveId" clId="{10F62066-6A1A-41A2-A5D5-EDA5AC0E553B}" dt="2022-11-08T20:18:44.215" v="3118" actId="478"/>
          <ac:spMkLst>
            <pc:docMk/>
            <pc:sldMk cId="2809330594" sldId="594"/>
            <ac:spMk id="10" creationId="{A8EEFC71-A584-3A13-FB07-55AB5F611390}"/>
          </ac:spMkLst>
        </pc:spChg>
        <pc:spChg chg="del">
          <ac:chgData name="Bill Lord" userId="b68276031ed32d04" providerId="LiveId" clId="{10F62066-6A1A-41A2-A5D5-EDA5AC0E553B}" dt="2022-11-08T20:18:44.215" v="3118" actId="478"/>
          <ac:spMkLst>
            <pc:docMk/>
            <pc:sldMk cId="2809330594" sldId="594"/>
            <ac:spMk id="11" creationId="{6141E8F8-0D5B-A83A-7604-10C1CE0C2115}"/>
          </ac:spMkLst>
        </pc:spChg>
        <pc:spChg chg="del">
          <ac:chgData name="Bill Lord" userId="b68276031ed32d04" providerId="LiveId" clId="{10F62066-6A1A-41A2-A5D5-EDA5AC0E553B}" dt="2022-11-08T20:18:44.215" v="3118" actId="478"/>
          <ac:spMkLst>
            <pc:docMk/>
            <pc:sldMk cId="2809330594" sldId="594"/>
            <ac:spMk id="12" creationId="{05FC3AAE-9FCD-8EED-E6CE-19AB75BFD396}"/>
          </ac:spMkLst>
        </pc:spChg>
        <pc:spChg chg="del">
          <ac:chgData name="Bill Lord" userId="b68276031ed32d04" providerId="LiveId" clId="{10F62066-6A1A-41A2-A5D5-EDA5AC0E553B}" dt="2022-11-08T20:18:44.215" v="3118" actId="478"/>
          <ac:spMkLst>
            <pc:docMk/>
            <pc:sldMk cId="2809330594" sldId="594"/>
            <ac:spMk id="13" creationId="{E9165024-B66F-037E-4D2E-1BC7F12AA798}"/>
          </ac:spMkLst>
        </pc:spChg>
        <pc:spChg chg="del">
          <ac:chgData name="Bill Lord" userId="b68276031ed32d04" providerId="LiveId" clId="{10F62066-6A1A-41A2-A5D5-EDA5AC0E553B}" dt="2022-11-08T20:18:44.215" v="3118" actId="478"/>
          <ac:spMkLst>
            <pc:docMk/>
            <pc:sldMk cId="2809330594" sldId="594"/>
            <ac:spMk id="14" creationId="{06D51278-A5CE-4A73-02BC-5E4D1B6D9275}"/>
          </ac:spMkLst>
        </pc:spChg>
        <pc:spChg chg="del">
          <ac:chgData name="Bill Lord" userId="b68276031ed32d04" providerId="LiveId" clId="{10F62066-6A1A-41A2-A5D5-EDA5AC0E553B}" dt="2022-11-08T20:18:44.215" v="3118" actId="478"/>
          <ac:spMkLst>
            <pc:docMk/>
            <pc:sldMk cId="2809330594" sldId="594"/>
            <ac:spMk id="15" creationId="{2DD9FA92-1E49-F60D-7A82-0D091231310A}"/>
          </ac:spMkLst>
        </pc:spChg>
        <pc:spChg chg="del">
          <ac:chgData name="Bill Lord" userId="b68276031ed32d04" providerId="LiveId" clId="{10F62066-6A1A-41A2-A5D5-EDA5AC0E553B}" dt="2022-11-08T20:18:44.215" v="3118" actId="478"/>
          <ac:spMkLst>
            <pc:docMk/>
            <pc:sldMk cId="2809330594" sldId="594"/>
            <ac:spMk id="16" creationId="{5F0B5431-AC08-E749-0A97-EA2736590EDE}"/>
          </ac:spMkLst>
        </pc:spChg>
        <pc:spChg chg="del">
          <ac:chgData name="Bill Lord" userId="b68276031ed32d04" providerId="LiveId" clId="{10F62066-6A1A-41A2-A5D5-EDA5AC0E553B}" dt="2022-11-08T20:18:44.215" v="3118" actId="478"/>
          <ac:spMkLst>
            <pc:docMk/>
            <pc:sldMk cId="2809330594" sldId="594"/>
            <ac:spMk id="19" creationId="{994077BC-4725-B08D-462C-4D3CBBF3CFAB}"/>
          </ac:spMkLst>
        </pc:spChg>
        <pc:spChg chg="del">
          <ac:chgData name="Bill Lord" userId="b68276031ed32d04" providerId="LiveId" clId="{10F62066-6A1A-41A2-A5D5-EDA5AC0E553B}" dt="2022-11-08T20:18:44.215" v="3118" actId="478"/>
          <ac:spMkLst>
            <pc:docMk/>
            <pc:sldMk cId="2809330594" sldId="594"/>
            <ac:spMk id="20" creationId="{ED227131-96BC-35D2-B0D5-FEC9F4E7752F}"/>
          </ac:spMkLst>
        </pc:spChg>
        <pc:spChg chg="del">
          <ac:chgData name="Bill Lord" userId="b68276031ed32d04" providerId="LiveId" clId="{10F62066-6A1A-41A2-A5D5-EDA5AC0E553B}" dt="2022-11-08T20:18:44.215" v="3118" actId="478"/>
          <ac:spMkLst>
            <pc:docMk/>
            <pc:sldMk cId="2809330594" sldId="594"/>
            <ac:spMk id="21" creationId="{CA426CD3-CAAF-4C44-6B69-21B7F235C0DC}"/>
          </ac:spMkLst>
        </pc:spChg>
        <pc:spChg chg="del">
          <ac:chgData name="Bill Lord" userId="b68276031ed32d04" providerId="LiveId" clId="{10F62066-6A1A-41A2-A5D5-EDA5AC0E553B}" dt="2022-11-08T20:18:44.215" v="3118" actId="478"/>
          <ac:spMkLst>
            <pc:docMk/>
            <pc:sldMk cId="2809330594" sldId="594"/>
            <ac:spMk id="22" creationId="{4C4E7FAA-4545-C100-2B4D-A06A378DCF37}"/>
          </ac:spMkLst>
        </pc:spChg>
        <pc:spChg chg="del">
          <ac:chgData name="Bill Lord" userId="b68276031ed32d04" providerId="LiveId" clId="{10F62066-6A1A-41A2-A5D5-EDA5AC0E553B}" dt="2022-11-08T20:18:44.215" v="3118" actId="478"/>
          <ac:spMkLst>
            <pc:docMk/>
            <pc:sldMk cId="2809330594" sldId="594"/>
            <ac:spMk id="24" creationId="{D08D72F9-F74C-86DA-EFEE-5EFE350FEC5A}"/>
          </ac:spMkLst>
        </pc:spChg>
        <pc:spChg chg="del">
          <ac:chgData name="Bill Lord" userId="b68276031ed32d04" providerId="LiveId" clId="{10F62066-6A1A-41A2-A5D5-EDA5AC0E553B}" dt="2022-11-08T20:18:44.215" v="3118" actId="478"/>
          <ac:spMkLst>
            <pc:docMk/>
            <pc:sldMk cId="2809330594" sldId="594"/>
            <ac:spMk id="25" creationId="{7096129A-F75B-B8F0-9F6D-AF928DE8B143}"/>
          </ac:spMkLst>
        </pc:spChg>
        <pc:spChg chg="del">
          <ac:chgData name="Bill Lord" userId="b68276031ed32d04" providerId="LiveId" clId="{10F62066-6A1A-41A2-A5D5-EDA5AC0E553B}" dt="2022-11-08T20:18:44.215" v="3118" actId="478"/>
          <ac:spMkLst>
            <pc:docMk/>
            <pc:sldMk cId="2809330594" sldId="594"/>
            <ac:spMk id="26" creationId="{8390EB0E-1C16-3151-BE11-F33055D1F059}"/>
          </ac:spMkLst>
        </pc:spChg>
        <pc:spChg chg="del">
          <ac:chgData name="Bill Lord" userId="b68276031ed32d04" providerId="LiveId" clId="{10F62066-6A1A-41A2-A5D5-EDA5AC0E553B}" dt="2022-11-08T20:18:44.215" v="3118" actId="478"/>
          <ac:spMkLst>
            <pc:docMk/>
            <pc:sldMk cId="2809330594" sldId="594"/>
            <ac:spMk id="29" creationId="{F8C968D5-432B-29C9-92FC-7B8D9801D14D}"/>
          </ac:spMkLst>
        </pc:spChg>
        <pc:spChg chg="mod">
          <ac:chgData name="Bill Lord" userId="b68276031ed32d04" providerId="LiveId" clId="{10F62066-6A1A-41A2-A5D5-EDA5AC0E553B}" dt="2022-11-08T20:50:31.435" v="3766" actId="20577"/>
          <ac:spMkLst>
            <pc:docMk/>
            <pc:sldMk cId="2809330594" sldId="594"/>
            <ac:spMk id="32" creationId="{053A36F8-8C59-93A3-E63E-CE2F165FA0BD}"/>
          </ac:spMkLst>
        </pc:spChg>
        <pc:spChg chg="del">
          <ac:chgData name="Bill Lord" userId="b68276031ed32d04" providerId="LiveId" clId="{10F62066-6A1A-41A2-A5D5-EDA5AC0E553B}" dt="2022-11-08T20:18:44.215" v="3118" actId="478"/>
          <ac:spMkLst>
            <pc:docMk/>
            <pc:sldMk cId="2809330594" sldId="594"/>
            <ac:spMk id="33" creationId="{1988C6A1-2848-0A1C-7DCA-A78EC24B15E8}"/>
          </ac:spMkLst>
        </pc:spChg>
        <pc:spChg chg="del">
          <ac:chgData name="Bill Lord" userId="b68276031ed32d04" providerId="LiveId" clId="{10F62066-6A1A-41A2-A5D5-EDA5AC0E553B}" dt="2022-11-08T20:18:44.215" v="3118" actId="478"/>
          <ac:spMkLst>
            <pc:docMk/>
            <pc:sldMk cId="2809330594" sldId="594"/>
            <ac:spMk id="34" creationId="{6037247B-7771-DDE5-DC42-AC89E9DC35C4}"/>
          </ac:spMkLst>
        </pc:spChg>
        <pc:spChg chg="del">
          <ac:chgData name="Bill Lord" userId="b68276031ed32d04" providerId="LiveId" clId="{10F62066-6A1A-41A2-A5D5-EDA5AC0E553B}" dt="2022-11-08T20:18:44.215" v="3118" actId="478"/>
          <ac:spMkLst>
            <pc:docMk/>
            <pc:sldMk cId="2809330594" sldId="594"/>
            <ac:spMk id="35" creationId="{F246027C-B761-25A8-CACD-74CA9A410025}"/>
          </ac:spMkLst>
        </pc:spChg>
        <pc:spChg chg="del">
          <ac:chgData name="Bill Lord" userId="b68276031ed32d04" providerId="LiveId" clId="{10F62066-6A1A-41A2-A5D5-EDA5AC0E553B}" dt="2022-11-08T20:18:44.215" v="3118" actId="478"/>
          <ac:spMkLst>
            <pc:docMk/>
            <pc:sldMk cId="2809330594" sldId="594"/>
            <ac:spMk id="37" creationId="{2F5DBE28-13DB-3F86-2582-2152E14153F1}"/>
          </ac:spMkLst>
        </pc:spChg>
        <pc:spChg chg="del">
          <ac:chgData name="Bill Lord" userId="b68276031ed32d04" providerId="LiveId" clId="{10F62066-6A1A-41A2-A5D5-EDA5AC0E553B}" dt="2022-11-08T20:18:44.215" v="3118" actId="478"/>
          <ac:spMkLst>
            <pc:docMk/>
            <pc:sldMk cId="2809330594" sldId="594"/>
            <ac:spMk id="38" creationId="{D585CFA8-77F6-63CB-0D23-F8B85935F522}"/>
          </ac:spMkLst>
        </pc:spChg>
        <pc:spChg chg="del">
          <ac:chgData name="Bill Lord" userId="b68276031ed32d04" providerId="LiveId" clId="{10F62066-6A1A-41A2-A5D5-EDA5AC0E553B}" dt="2022-11-08T20:18:44.215" v="3118" actId="478"/>
          <ac:spMkLst>
            <pc:docMk/>
            <pc:sldMk cId="2809330594" sldId="594"/>
            <ac:spMk id="39" creationId="{07E93C88-5E32-2688-D79E-F58FA85D5BC2}"/>
          </ac:spMkLst>
        </pc:spChg>
        <pc:spChg chg="del">
          <ac:chgData name="Bill Lord" userId="b68276031ed32d04" providerId="LiveId" clId="{10F62066-6A1A-41A2-A5D5-EDA5AC0E553B}" dt="2022-11-08T20:18:44.215" v="3118" actId="478"/>
          <ac:spMkLst>
            <pc:docMk/>
            <pc:sldMk cId="2809330594" sldId="594"/>
            <ac:spMk id="40" creationId="{A4B8E699-1BA8-A3FA-706E-A2E013444B6F}"/>
          </ac:spMkLst>
        </pc:spChg>
        <pc:spChg chg="del">
          <ac:chgData name="Bill Lord" userId="b68276031ed32d04" providerId="LiveId" clId="{10F62066-6A1A-41A2-A5D5-EDA5AC0E553B}" dt="2022-11-08T20:18:44.215" v="3118" actId="478"/>
          <ac:spMkLst>
            <pc:docMk/>
            <pc:sldMk cId="2809330594" sldId="594"/>
            <ac:spMk id="41" creationId="{887B4D24-6BD4-E91C-D0D0-D5B91CA3155F}"/>
          </ac:spMkLst>
        </pc:spChg>
        <pc:picChg chg="del">
          <ac:chgData name="Bill Lord" userId="b68276031ed32d04" providerId="LiveId" clId="{10F62066-6A1A-41A2-A5D5-EDA5AC0E553B}" dt="2022-11-08T20:18:44.215" v="3118" actId="478"/>
          <ac:picMkLst>
            <pc:docMk/>
            <pc:sldMk cId="2809330594" sldId="594"/>
            <ac:picMk id="4" creationId="{BBD0AEC1-428E-36F9-330B-83ED425C0980}"/>
          </ac:picMkLst>
        </pc:picChg>
        <pc:picChg chg="del">
          <ac:chgData name="Bill Lord" userId="b68276031ed32d04" providerId="LiveId" clId="{10F62066-6A1A-41A2-A5D5-EDA5AC0E553B}" dt="2022-11-08T20:18:44.215" v="3118" actId="478"/>
          <ac:picMkLst>
            <pc:docMk/>
            <pc:sldMk cId="2809330594" sldId="594"/>
            <ac:picMk id="30" creationId="{DF76E49E-FFE7-47A8-7B6E-554DF1B15361}"/>
          </ac:picMkLst>
        </pc:picChg>
      </pc:sldChg>
      <pc:sldChg chg="modSp add mod">
        <pc:chgData name="Bill Lord" userId="b68276031ed32d04" providerId="LiveId" clId="{10F62066-6A1A-41A2-A5D5-EDA5AC0E553B}" dt="2022-11-09T22:02:59.663" v="6401" actId="20577"/>
        <pc:sldMkLst>
          <pc:docMk/>
          <pc:sldMk cId="992350057" sldId="595"/>
        </pc:sldMkLst>
        <pc:spChg chg="mod">
          <ac:chgData name="Bill Lord" userId="b68276031ed32d04" providerId="LiveId" clId="{10F62066-6A1A-41A2-A5D5-EDA5AC0E553B}" dt="2022-11-09T20:50:55.422" v="6127" actId="14100"/>
          <ac:spMkLst>
            <pc:docMk/>
            <pc:sldMk cId="992350057" sldId="595"/>
            <ac:spMk id="2" creationId="{00000000-0000-0000-0000-000000000000}"/>
          </ac:spMkLst>
        </pc:spChg>
        <pc:spChg chg="mod">
          <ac:chgData name="Bill Lord" userId="b68276031ed32d04" providerId="LiveId" clId="{10F62066-6A1A-41A2-A5D5-EDA5AC0E553B}" dt="2022-11-09T22:02:59.663" v="6401" actId="20577"/>
          <ac:spMkLst>
            <pc:docMk/>
            <pc:sldMk cId="992350057" sldId="595"/>
            <ac:spMk id="4" creationId="{00000000-0000-0000-0000-000000000000}"/>
          </ac:spMkLst>
        </pc:spChg>
      </pc:sldChg>
      <pc:sldChg chg="delSp modSp add mod">
        <pc:chgData name="Bill Lord" userId="b68276031ed32d04" providerId="LiveId" clId="{10F62066-6A1A-41A2-A5D5-EDA5AC0E553B}" dt="2022-11-09T03:06:51.372" v="3953" actId="478"/>
        <pc:sldMkLst>
          <pc:docMk/>
          <pc:sldMk cId="651988645" sldId="596"/>
        </pc:sldMkLst>
        <pc:spChg chg="mod">
          <ac:chgData name="Bill Lord" userId="b68276031ed32d04" providerId="LiveId" clId="{10F62066-6A1A-41A2-A5D5-EDA5AC0E553B}" dt="2022-11-09T03:06:43.646" v="3952" actId="20577"/>
          <ac:spMkLst>
            <pc:docMk/>
            <pc:sldMk cId="651988645" sldId="596"/>
            <ac:spMk id="2" creationId="{00000000-0000-0000-0000-000000000000}"/>
          </ac:spMkLst>
        </pc:spChg>
        <pc:spChg chg="del">
          <ac:chgData name="Bill Lord" userId="b68276031ed32d04" providerId="LiveId" clId="{10F62066-6A1A-41A2-A5D5-EDA5AC0E553B}" dt="2022-11-09T03:06:51.372" v="3953" actId="478"/>
          <ac:spMkLst>
            <pc:docMk/>
            <pc:sldMk cId="651988645" sldId="596"/>
            <ac:spMk id="4" creationId="{00000000-0000-0000-0000-000000000000}"/>
          </ac:spMkLst>
        </pc:spChg>
      </pc:sldChg>
      <pc:sldChg chg="addSp delSp modSp add mod">
        <pc:chgData name="Bill Lord" userId="b68276031ed32d04" providerId="LiveId" clId="{10F62066-6A1A-41A2-A5D5-EDA5AC0E553B}" dt="2022-11-09T18:59:44.705" v="5988" actId="20577"/>
        <pc:sldMkLst>
          <pc:docMk/>
          <pc:sldMk cId="337285610" sldId="597"/>
        </pc:sldMkLst>
        <pc:spChg chg="add del mod">
          <ac:chgData name="Bill Lord" userId="b68276031ed32d04" providerId="LiveId" clId="{10F62066-6A1A-41A2-A5D5-EDA5AC0E553B}" dt="2022-11-09T18:59:24.643" v="5953" actId="21"/>
          <ac:spMkLst>
            <pc:docMk/>
            <pc:sldMk cId="337285610" sldId="597"/>
            <ac:spMk id="3" creationId="{445904C7-09EC-3E60-9FFD-CD761004775B}"/>
          </ac:spMkLst>
        </pc:spChg>
        <pc:spChg chg="mod">
          <ac:chgData name="Bill Lord" userId="b68276031ed32d04" providerId="LiveId" clId="{10F62066-6A1A-41A2-A5D5-EDA5AC0E553B}" dt="2022-11-09T18:59:44.705" v="5988" actId="20577"/>
          <ac:spMkLst>
            <pc:docMk/>
            <pc:sldMk cId="337285610" sldId="597"/>
            <ac:spMk id="4" creationId="{00000000-0000-0000-0000-000000000000}"/>
          </ac:spMkLst>
        </pc:spChg>
      </pc:sldChg>
      <pc:sldChg chg="addSp delSp modSp add mod">
        <pc:chgData name="Bill Lord" userId="b68276031ed32d04" providerId="LiveId" clId="{10F62066-6A1A-41A2-A5D5-EDA5AC0E553B}" dt="2022-11-09T13:18:20.958" v="4622" actId="403"/>
        <pc:sldMkLst>
          <pc:docMk/>
          <pc:sldMk cId="3686123061" sldId="598"/>
        </pc:sldMkLst>
        <pc:spChg chg="del">
          <ac:chgData name="Bill Lord" userId="b68276031ed32d04" providerId="LiveId" clId="{10F62066-6A1A-41A2-A5D5-EDA5AC0E553B}" dt="2022-11-09T13:05:53.170" v="4412" actId="478"/>
          <ac:spMkLst>
            <pc:docMk/>
            <pc:sldMk cId="3686123061" sldId="598"/>
            <ac:spMk id="3" creationId="{445904C7-09EC-3E60-9FFD-CD761004775B}"/>
          </ac:spMkLst>
        </pc:spChg>
        <pc:spChg chg="del mod">
          <ac:chgData name="Bill Lord" userId="b68276031ed32d04" providerId="LiveId" clId="{10F62066-6A1A-41A2-A5D5-EDA5AC0E553B}" dt="2022-11-09T13:05:50.736" v="4411" actId="478"/>
          <ac:spMkLst>
            <pc:docMk/>
            <pc:sldMk cId="3686123061" sldId="598"/>
            <ac:spMk id="4" creationId="{00000000-0000-0000-0000-000000000000}"/>
          </ac:spMkLst>
        </pc:spChg>
        <pc:spChg chg="add del mod">
          <ac:chgData name="Bill Lord" userId="b68276031ed32d04" providerId="LiveId" clId="{10F62066-6A1A-41A2-A5D5-EDA5AC0E553B}" dt="2022-11-09T13:06:38.306" v="4417" actId="478"/>
          <ac:spMkLst>
            <pc:docMk/>
            <pc:sldMk cId="3686123061" sldId="598"/>
            <ac:spMk id="6" creationId="{0E265CA0-DB1F-5D9C-26B5-29FA46A14996}"/>
          </ac:spMkLst>
        </pc:spChg>
        <pc:spChg chg="add del">
          <ac:chgData name="Bill Lord" userId="b68276031ed32d04" providerId="LiveId" clId="{10F62066-6A1A-41A2-A5D5-EDA5AC0E553B}" dt="2022-11-09T13:07:02.305" v="4421"/>
          <ac:spMkLst>
            <pc:docMk/>
            <pc:sldMk cId="3686123061" sldId="598"/>
            <ac:spMk id="7" creationId="{EF47C9E1-55AC-E1D7-5D9D-2F219EB4E08B}"/>
          </ac:spMkLst>
        </pc:spChg>
        <pc:spChg chg="add del">
          <ac:chgData name="Bill Lord" userId="b68276031ed32d04" providerId="LiveId" clId="{10F62066-6A1A-41A2-A5D5-EDA5AC0E553B}" dt="2022-11-09T13:07:09.124" v="4425" actId="478"/>
          <ac:spMkLst>
            <pc:docMk/>
            <pc:sldMk cId="3686123061" sldId="598"/>
            <ac:spMk id="8" creationId="{B66A217A-CC88-7EFB-CB4F-8D5B516EBF5A}"/>
          </ac:spMkLst>
        </pc:spChg>
        <pc:spChg chg="add del">
          <ac:chgData name="Bill Lord" userId="b68276031ed32d04" providerId="LiveId" clId="{10F62066-6A1A-41A2-A5D5-EDA5AC0E553B}" dt="2022-11-09T13:08:09.539" v="4429"/>
          <ac:spMkLst>
            <pc:docMk/>
            <pc:sldMk cId="3686123061" sldId="598"/>
            <ac:spMk id="9" creationId="{C9F921A4-8E1B-BEFC-8337-13DDFF4A44E4}"/>
          </ac:spMkLst>
        </pc:spChg>
        <pc:spChg chg="add del">
          <ac:chgData name="Bill Lord" userId="b68276031ed32d04" providerId="LiveId" clId="{10F62066-6A1A-41A2-A5D5-EDA5AC0E553B}" dt="2022-11-09T13:08:11.121" v="4431" actId="478"/>
          <ac:spMkLst>
            <pc:docMk/>
            <pc:sldMk cId="3686123061" sldId="598"/>
            <ac:spMk id="10" creationId="{B6FCDE80-0FCD-7A32-EA4B-59EC8759C7E5}"/>
          </ac:spMkLst>
        </pc:spChg>
        <pc:spChg chg="add mod">
          <ac:chgData name="Bill Lord" userId="b68276031ed32d04" providerId="LiveId" clId="{10F62066-6A1A-41A2-A5D5-EDA5AC0E553B}" dt="2022-11-09T13:18:20.958" v="4622" actId="403"/>
          <ac:spMkLst>
            <pc:docMk/>
            <pc:sldMk cId="3686123061" sldId="598"/>
            <ac:spMk id="14" creationId="{3139E51B-1F4B-EFB3-774A-2BC06191523D}"/>
          </ac:spMkLst>
        </pc:spChg>
        <pc:picChg chg="add del mod modCrop">
          <ac:chgData name="Bill Lord" userId="b68276031ed32d04" providerId="LiveId" clId="{10F62066-6A1A-41A2-A5D5-EDA5AC0E553B}" dt="2022-11-09T13:10:14.606" v="4441" actId="21"/>
          <ac:picMkLst>
            <pc:docMk/>
            <pc:sldMk cId="3686123061" sldId="598"/>
            <ac:picMk id="12" creationId="{EB8A1BD8-29C9-E169-2DD1-4BBD9A8585AF}"/>
          </ac:picMkLst>
        </pc:picChg>
        <pc:picChg chg="mod">
          <ac:chgData name="Bill Lord" userId="b68276031ed32d04" providerId="LiveId" clId="{10F62066-6A1A-41A2-A5D5-EDA5AC0E553B}" dt="2022-11-09T13:10:44.058" v="4442" actId="1076"/>
          <ac:picMkLst>
            <pc:docMk/>
            <pc:sldMk cId="3686123061" sldId="598"/>
            <ac:picMk id="13" creationId="{D8B03490-FB22-FDD5-D6FC-F8178C75FCB8}"/>
          </ac:picMkLst>
        </pc:picChg>
      </pc:sldChg>
      <pc:sldChg chg="addSp delSp modSp add mod">
        <pc:chgData name="Bill Lord" userId="b68276031ed32d04" providerId="LiveId" clId="{10F62066-6A1A-41A2-A5D5-EDA5AC0E553B}" dt="2022-11-09T13:32:00.785" v="4789" actId="20577"/>
        <pc:sldMkLst>
          <pc:docMk/>
          <pc:sldMk cId="3036006932" sldId="599"/>
        </pc:sldMkLst>
        <pc:spChg chg="mod">
          <ac:chgData name="Bill Lord" userId="b68276031ed32d04" providerId="LiveId" clId="{10F62066-6A1A-41A2-A5D5-EDA5AC0E553B}" dt="2022-11-09T13:32:00.785" v="4789" actId="20577"/>
          <ac:spMkLst>
            <pc:docMk/>
            <pc:sldMk cId="3036006932" sldId="599"/>
            <ac:spMk id="14" creationId="{3139E51B-1F4B-EFB3-774A-2BC06191523D}"/>
          </ac:spMkLst>
        </pc:spChg>
        <pc:picChg chg="add del mod modCrop">
          <ac:chgData name="Bill Lord" userId="b68276031ed32d04" providerId="LiveId" clId="{10F62066-6A1A-41A2-A5D5-EDA5AC0E553B}" dt="2022-11-09T13:29:36.591" v="4729" actId="21"/>
          <ac:picMkLst>
            <pc:docMk/>
            <pc:sldMk cId="3036006932" sldId="599"/>
            <ac:picMk id="4" creationId="{037964FB-C99C-2F42-670A-D19D5C930829}"/>
          </ac:picMkLst>
        </pc:picChg>
        <pc:picChg chg="mod">
          <ac:chgData name="Bill Lord" userId="b68276031ed32d04" providerId="LiveId" clId="{10F62066-6A1A-41A2-A5D5-EDA5AC0E553B}" dt="2022-11-09T13:29:50.840" v="4731" actId="1076"/>
          <ac:picMkLst>
            <pc:docMk/>
            <pc:sldMk cId="3036006932" sldId="599"/>
            <ac:picMk id="5" creationId="{C73E741C-6C2A-CCA7-7CE6-AAB44AD37E47}"/>
          </ac:picMkLst>
        </pc:picChg>
        <pc:picChg chg="del">
          <ac:chgData name="Bill Lord" userId="b68276031ed32d04" providerId="LiveId" clId="{10F62066-6A1A-41A2-A5D5-EDA5AC0E553B}" dt="2022-11-09T13:29:34.205" v="4728" actId="478"/>
          <ac:picMkLst>
            <pc:docMk/>
            <pc:sldMk cId="3036006932" sldId="599"/>
            <ac:picMk id="13" creationId="{D8B03490-FB22-FDD5-D6FC-F8178C75FCB8}"/>
          </ac:picMkLst>
        </pc:picChg>
      </pc:sldChg>
      <pc:sldChg chg="addSp delSp modSp add mod">
        <pc:chgData name="Bill Lord" userId="b68276031ed32d04" providerId="LiveId" clId="{10F62066-6A1A-41A2-A5D5-EDA5AC0E553B}" dt="2022-11-09T14:39:48.792" v="5558" actId="21"/>
        <pc:sldMkLst>
          <pc:docMk/>
          <pc:sldMk cId="3683522064" sldId="600"/>
        </pc:sldMkLst>
        <pc:spChg chg="mod">
          <ac:chgData name="Bill Lord" userId="b68276031ed32d04" providerId="LiveId" clId="{10F62066-6A1A-41A2-A5D5-EDA5AC0E553B}" dt="2022-11-09T13:41:26.789" v="5054" actId="14100"/>
          <ac:spMkLst>
            <pc:docMk/>
            <pc:sldMk cId="3683522064" sldId="600"/>
            <ac:spMk id="14" creationId="{3139E51B-1F4B-EFB3-774A-2BC06191523D}"/>
          </ac:spMkLst>
        </pc:spChg>
        <pc:picChg chg="add del mod modCrop">
          <ac:chgData name="Bill Lord" userId="b68276031ed32d04" providerId="LiveId" clId="{10F62066-6A1A-41A2-A5D5-EDA5AC0E553B}" dt="2022-11-09T13:36:24.862" v="4822" actId="21"/>
          <ac:picMkLst>
            <pc:docMk/>
            <pc:sldMk cId="3683522064" sldId="600"/>
            <ac:picMk id="4" creationId="{1307F430-6B5F-03BF-681B-85CD4F549997}"/>
          </ac:picMkLst>
        </pc:picChg>
        <pc:picChg chg="del">
          <ac:chgData name="Bill Lord" userId="b68276031ed32d04" providerId="LiveId" clId="{10F62066-6A1A-41A2-A5D5-EDA5AC0E553B}" dt="2022-11-09T13:36:07.019" v="4821" actId="478"/>
          <ac:picMkLst>
            <pc:docMk/>
            <pc:sldMk cId="3683522064" sldId="600"/>
            <ac:picMk id="5" creationId="{C73E741C-6C2A-CCA7-7CE6-AAB44AD37E47}"/>
          </ac:picMkLst>
        </pc:picChg>
        <pc:picChg chg="mod">
          <ac:chgData name="Bill Lord" userId="b68276031ed32d04" providerId="LiveId" clId="{10F62066-6A1A-41A2-A5D5-EDA5AC0E553B}" dt="2022-11-09T13:36:35.628" v="4823" actId="1076"/>
          <ac:picMkLst>
            <pc:docMk/>
            <pc:sldMk cId="3683522064" sldId="600"/>
            <ac:picMk id="6" creationId="{DEBB3748-A978-49A7-9F40-35E043DB1A0D}"/>
          </ac:picMkLst>
        </pc:picChg>
        <pc:picChg chg="add del mod">
          <ac:chgData name="Bill Lord" userId="b68276031ed32d04" providerId="LiveId" clId="{10F62066-6A1A-41A2-A5D5-EDA5AC0E553B}" dt="2022-11-09T14:39:48.792" v="5558" actId="21"/>
          <ac:picMkLst>
            <pc:docMk/>
            <pc:sldMk cId="3683522064" sldId="600"/>
            <ac:picMk id="7" creationId="{974B5E7F-DD77-2EBA-6B27-A26DEE7C64F6}"/>
          </ac:picMkLst>
        </pc:picChg>
      </pc:sldChg>
      <pc:sldChg chg="addSp delSp modSp add mod">
        <pc:chgData name="Bill Lord" userId="b68276031ed32d04" providerId="LiveId" clId="{10F62066-6A1A-41A2-A5D5-EDA5AC0E553B}" dt="2022-11-09T13:50:01.160" v="5256" actId="20577"/>
        <pc:sldMkLst>
          <pc:docMk/>
          <pc:sldMk cId="2707825936" sldId="601"/>
        </pc:sldMkLst>
        <pc:spChg chg="mod">
          <ac:chgData name="Bill Lord" userId="b68276031ed32d04" providerId="LiveId" clId="{10F62066-6A1A-41A2-A5D5-EDA5AC0E553B}" dt="2022-11-09T13:50:01.160" v="5256" actId="20577"/>
          <ac:spMkLst>
            <pc:docMk/>
            <pc:sldMk cId="2707825936" sldId="601"/>
            <ac:spMk id="14" creationId="{3139E51B-1F4B-EFB3-774A-2BC06191523D}"/>
          </ac:spMkLst>
        </pc:spChg>
        <pc:picChg chg="add del mod modCrop">
          <ac:chgData name="Bill Lord" userId="b68276031ed32d04" providerId="LiveId" clId="{10F62066-6A1A-41A2-A5D5-EDA5AC0E553B}" dt="2022-11-09T13:47:20.927" v="5144" actId="21"/>
          <ac:picMkLst>
            <pc:docMk/>
            <pc:sldMk cId="2707825936" sldId="601"/>
            <ac:picMk id="4" creationId="{E1E64785-B5F4-3373-E7D0-0A7E79E40DB3}"/>
          </ac:picMkLst>
        </pc:picChg>
        <pc:picChg chg="mod">
          <ac:chgData name="Bill Lord" userId="b68276031ed32d04" providerId="LiveId" clId="{10F62066-6A1A-41A2-A5D5-EDA5AC0E553B}" dt="2022-11-09T13:47:31.481" v="5145" actId="1076"/>
          <ac:picMkLst>
            <pc:docMk/>
            <pc:sldMk cId="2707825936" sldId="601"/>
            <ac:picMk id="5" creationId="{9DEAC652-0C7C-FDFF-A05B-4738C9F561FA}"/>
          </ac:picMkLst>
        </pc:picChg>
        <pc:picChg chg="del">
          <ac:chgData name="Bill Lord" userId="b68276031ed32d04" providerId="LiveId" clId="{10F62066-6A1A-41A2-A5D5-EDA5AC0E553B}" dt="2022-11-09T13:47:18.333" v="5143" actId="478"/>
          <ac:picMkLst>
            <pc:docMk/>
            <pc:sldMk cId="2707825936" sldId="601"/>
            <ac:picMk id="6" creationId="{DEBB3748-A978-49A7-9F40-35E043DB1A0D}"/>
          </ac:picMkLst>
        </pc:picChg>
      </pc:sldChg>
      <pc:sldChg chg="addSp delSp modSp add mod">
        <pc:chgData name="Bill Lord" userId="b68276031ed32d04" providerId="LiveId" clId="{10F62066-6A1A-41A2-A5D5-EDA5AC0E553B}" dt="2022-11-09T14:16:44.844" v="5389" actId="20577"/>
        <pc:sldMkLst>
          <pc:docMk/>
          <pc:sldMk cId="3162506765" sldId="602"/>
        </pc:sldMkLst>
        <pc:spChg chg="add mod">
          <ac:chgData name="Bill Lord" userId="b68276031ed32d04" providerId="LiveId" clId="{10F62066-6A1A-41A2-A5D5-EDA5AC0E553B}" dt="2022-11-09T14:05:19.906" v="5272" actId="404"/>
          <ac:spMkLst>
            <pc:docMk/>
            <pc:sldMk cId="3162506765" sldId="602"/>
            <ac:spMk id="6" creationId="{89717048-5474-F1B8-C941-D833F6CAFE0D}"/>
          </ac:spMkLst>
        </pc:spChg>
        <pc:spChg chg="mod">
          <ac:chgData name="Bill Lord" userId="b68276031ed32d04" providerId="LiveId" clId="{10F62066-6A1A-41A2-A5D5-EDA5AC0E553B}" dt="2022-11-09T14:16:44.844" v="5389" actId="20577"/>
          <ac:spMkLst>
            <pc:docMk/>
            <pc:sldMk cId="3162506765" sldId="602"/>
            <ac:spMk id="14" creationId="{3139E51B-1F4B-EFB3-774A-2BC06191523D}"/>
          </ac:spMkLst>
        </pc:spChg>
        <pc:graphicFrameChg chg="add del modGraphic">
          <ac:chgData name="Bill Lord" userId="b68276031ed32d04" providerId="LiveId" clId="{10F62066-6A1A-41A2-A5D5-EDA5AC0E553B}" dt="2022-11-09T13:57:15.206" v="5259" actId="478"/>
          <ac:graphicFrameMkLst>
            <pc:docMk/>
            <pc:sldMk cId="3162506765" sldId="602"/>
            <ac:graphicFrameMk id="4" creationId="{6EA7F204-C3ED-DEC4-0473-C88C95BAB3FB}"/>
          </ac:graphicFrameMkLst>
        </pc:graphicFrameChg>
        <pc:picChg chg="del">
          <ac:chgData name="Bill Lord" userId="b68276031ed32d04" providerId="LiveId" clId="{10F62066-6A1A-41A2-A5D5-EDA5AC0E553B}" dt="2022-11-09T14:07:46.702" v="5280" actId="478"/>
          <ac:picMkLst>
            <pc:docMk/>
            <pc:sldMk cId="3162506765" sldId="602"/>
            <ac:picMk id="5" creationId="{9DEAC652-0C7C-FDFF-A05B-4738C9F561FA}"/>
          </ac:picMkLst>
        </pc:picChg>
        <pc:picChg chg="add mod modCrop">
          <ac:chgData name="Bill Lord" userId="b68276031ed32d04" providerId="LiveId" clId="{10F62066-6A1A-41A2-A5D5-EDA5AC0E553B}" dt="2022-11-09T14:07:44.571" v="5279" actId="14100"/>
          <ac:picMkLst>
            <pc:docMk/>
            <pc:sldMk cId="3162506765" sldId="602"/>
            <ac:picMk id="8" creationId="{ED45AFE9-F5B4-A5CF-682C-DAA9FC3F12F8}"/>
          </ac:picMkLst>
        </pc:picChg>
      </pc:sldChg>
      <pc:sldChg chg="addSp delSp modSp add mod">
        <pc:chgData name="Bill Lord" userId="b68276031ed32d04" providerId="LiveId" clId="{10F62066-6A1A-41A2-A5D5-EDA5AC0E553B}" dt="2022-11-09T14:36:00.870" v="5524" actId="20577"/>
        <pc:sldMkLst>
          <pc:docMk/>
          <pc:sldMk cId="567398290" sldId="603"/>
        </pc:sldMkLst>
        <pc:spChg chg="del">
          <ac:chgData name="Bill Lord" userId="b68276031ed32d04" providerId="LiveId" clId="{10F62066-6A1A-41A2-A5D5-EDA5AC0E553B}" dt="2022-11-09T14:33:39.451" v="5473" actId="478"/>
          <ac:spMkLst>
            <pc:docMk/>
            <pc:sldMk cId="567398290" sldId="603"/>
            <ac:spMk id="6" creationId="{89717048-5474-F1B8-C941-D833F6CAFE0D}"/>
          </ac:spMkLst>
        </pc:spChg>
        <pc:spChg chg="mod">
          <ac:chgData name="Bill Lord" userId="b68276031ed32d04" providerId="LiveId" clId="{10F62066-6A1A-41A2-A5D5-EDA5AC0E553B}" dt="2022-11-09T14:36:00.870" v="5524" actId="20577"/>
          <ac:spMkLst>
            <pc:docMk/>
            <pc:sldMk cId="567398290" sldId="603"/>
            <ac:spMk id="14" creationId="{3139E51B-1F4B-EFB3-774A-2BC06191523D}"/>
          </ac:spMkLst>
        </pc:spChg>
        <pc:picChg chg="add del mod modCrop">
          <ac:chgData name="Bill Lord" userId="b68276031ed32d04" providerId="LiveId" clId="{10F62066-6A1A-41A2-A5D5-EDA5AC0E553B}" dt="2022-11-09T14:26:50.895" v="5407" actId="21"/>
          <ac:picMkLst>
            <pc:docMk/>
            <pc:sldMk cId="567398290" sldId="603"/>
            <ac:picMk id="4" creationId="{AE1428C7-AC0C-F07A-A57C-7F95CA4ED476}"/>
          </ac:picMkLst>
        </pc:picChg>
        <pc:picChg chg="mod">
          <ac:chgData name="Bill Lord" userId="b68276031ed32d04" providerId="LiveId" clId="{10F62066-6A1A-41A2-A5D5-EDA5AC0E553B}" dt="2022-11-09T14:27:15.092" v="5426" actId="1037"/>
          <ac:picMkLst>
            <pc:docMk/>
            <pc:sldMk cId="567398290" sldId="603"/>
            <ac:picMk id="5" creationId="{7303D8D8-6FB4-5EEE-028B-31537F1705EA}"/>
          </ac:picMkLst>
        </pc:picChg>
        <pc:picChg chg="del">
          <ac:chgData name="Bill Lord" userId="b68276031ed32d04" providerId="LiveId" clId="{10F62066-6A1A-41A2-A5D5-EDA5AC0E553B}" dt="2022-11-09T14:26:43.223" v="5406" actId="21"/>
          <ac:picMkLst>
            <pc:docMk/>
            <pc:sldMk cId="567398290" sldId="603"/>
            <ac:picMk id="8" creationId="{ED45AFE9-F5B4-A5CF-682C-DAA9FC3F12F8}"/>
          </ac:picMkLst>
        </pc:picChg>
      </pc:sldChg>
      <pc:sldChg chg="addSp delSp modSp add mod">
        <pc:chgData name="Bill Lord" userId="b68276031ed32d04" providerId="LiveId" clId="{10F62066-6A1A-41A2-A5D5-EDA5AC0E553B}" dt="2022-11-09T14:41:44.541" v="5567" actId="208"/>
        <pc:sldMkLst>
          <pc:docMk/>
          <pc:sldMk cId="784530885" sldId="604"/>
        </pc:sldMkLst>
        <pc:spChg chg="del">
          <ac:chgData name="Bill Lord" userId="b68276031ed32d04" providerId="LiveId" clId="{10F62066-6A1A-41A2-A5D5-EDA5AC0E553B}" dt="2022-11-09T14:33:36.199" v="5472" actId="478"/>
          <ac:spMkLst>
            <pc:docMk/>
            <pc:sldMk cId="784530885" sldId="604"/>
            <ac:spMk id="6" creationId="{89717048-5474-F1B8-C941-D833F6CAFE0D}"/>
          </ac:spMkLst>
        </pc:spChg>
        <pc:spChg chg="mod">
          <ac:chgData name="Bill Lord" userId="b68276031ed32d04" providerId="LiveId" clId="{10F62066-6A1A-41A2-A5D5-EDA5AC0E553B}" dt="2022-11-09T14:38:40.490" v="5553" actId="15"/>
          <ac:spMkLst>
            <pc:docMk/>
            <pc:sldMk cId="784530885" sldId="604"/>
            <ac:spMk id="14" creationId="{3139E51B-1F4B-EFB3-774A-2BC06191523D}"/>
          </ac:spMkLst>
        </pc:spChg>
        <pc:picChg chg="add del mod">
          <ac:chgData name="Bill Lord" userId="b68276031ed32d04" providerId="LiveId" clId="{10F62066-6A1A-41A2-A5D5-EDA5AC0E553B}" dt="2022-11-09T14:31:53.916" v="5457"/>
          <ac:picMkLst>
            <pc:docMk/>
            <pc:sldMk cId="784530885" sldId="604"/>
            <ac:picMk id="3" creationId="{F5EE0489-F232-9FB8-9CE2-E0C8E462ECCD}"/>
          </ac:picMkLst>
        </pc:picChg>
        <pc:picChg chg="add mod">
          <ac:chgData name="Bill Lord" userId="b68276031ed32d04" providerId="LiveId" clId="{10F62066-6A1A-41A2-A5D5-EDA5AC0E553B}" dt="2022-11-09T14:37:46.013" v="5545" actId="14100"/>
          <ac:picMkLst>
            <pc:docMk/>
            <pc:sldMk cId="784530885" sldId="604"/>
            <ac:picMk id="4" creationId="{38955138-E2EA-AD4A-75AE-8459F1694433}"/>
          </ac:picMkLst>
        </pc:picChg>
        <pc:picChg chg="del">
          <ac:chgData name="Bill Lord" userId="b68276031ed32d04" providerId="LiveId" clId="{10F62066-6A1A-41A2-A5D5-EDA5AC0E553B}" dt="2022-11-09T14:31:45.651" v="5455" actId="478"/>
          <ac:picMkLst>
            <pc:docMk/>
            <pc:sldMk cId="784530885" sldId="604"/>
            <ac:picMk id="5" creationId="{7303D8D8-6FB4-5EEE-028B-31537F1705EA}"/>
          </ac:picMkLst>
        </pc:picChg>
        <pc:picChg chg="add mod">
          <ac:chgData name="Bill Lord" userId="b68276031ed32d04" providerId="LiveId" clId="{10F62066-6A1A-41A2-A5D5-EDA5AC0E553B}" dt="2022-11-09T14:40:31.186" v="5563" actId="208"/>
          <ac:picMkLst>
            <pc:docMk/>
            <pc:sldMk cId="784530885" sldId="604"/>
            <ac:picMk id="7" creationId="{89FB1E2A-5A74-2BE9-6C7A-43D78B1BA344}"/>
          </ac:picMkLst>
        </pc:picChg>
        <pc:picChg chg="add mod">
          <ac:chgData name="Bill Lord" userId="b68276031ed32d04" providerId="LiveId" clId="{10F62066-6A1A-41A2-A5D5-EDA5AC0E553B}" dt="2022-11-09T14:40:28.079" v="5562" actId="208"/>
          <ac:picMkLst>
            <pc:docMk/>
            <pc:sldMk cId="784530885" sldId="604"/>
            <ac:picMk id="8" creationId="{9C3C34DA-0F89-19B9-C4F8-C5E8B55541AB}"/>
          </ac:picMkLst>
        </pc:picChg>
        <pc:picChg chg="add mod">
          <ac:chgData name="Bill Lord" userId="b68276031ed32d04" providerId="LiveId" clId="{10F62066-6A1A-41A2-A5D5-EDA5AC0E553B}" dt="2022-11-09T14:41:44.541" v="5567" actId="208"/>
          <ac:picMkLst>
            <pc:docMk/>
            <pc:sldMk cId="784530885" sldId="604"/>
            <ac:picMk id="9" creationId="{490BDDA9-C5CB-CB21-9F08-F65BAA7A1E6B}"/>
          </ac:picMkLst>
        </pc:picChg>
      </pc:sldChg>
      <pc:sldChg chg="addSp delSp modSp add mod">
        <pc:chgData name="Bill Lord" userId="b68276031ed32d04" providerId="LiveId" clId="{10F62066-6A1A-41A2-A5D5-EDA5AC0E553B}" dt="2022-11-09T14:56:51.685" v="5692" actId="208"/>
        <pc:sldMkLst>
          <pc:docMk/>
          <pc:sldMk cId="1318831814" sldId="605"/>
        </pc:sldMkLst>
        <pc:spChg chg="mod">
          <ac:chgData name="Bill Lord" userId="b68276031ed32d04" providerId="LiveId" clId="{10F62066-6A1A-41A2-A5D5-EDA5AC0E553B}" dt="2022-11-09T14:50:44.342" v="5672" actId="20577"/>
          <ac:spMkLst>
            <pc:docMk/>
            <pc:sldMk cId="1318831814" sldId="605"/>
            <ac:spMk id="2" creationId="{00000000-0000-0000-0000-000000000000}"/>
          </ac:spMkLst>
        </pc:spChg>
        <pc:spChg chg="mod">
          <ac:chgData name="Bill Lord" userId="b68276031ed32d04" providerId="LiveId" clId="{10F62066-6A1A-41A2-A5D5-EDA5AC0E553B}" dt="2022-11-09T14:54:04.440" v="5682" actId="164"/>
          <ac:spMkLst>
            <pc:docMk/>
            <pc:sldMk cId="1318831814" sldId="605"/>
            <ac:spMk id="3" creationId="{00000000-0000-0000-0000-000000000000}"/>
          </ac:spMkLst>
        </pc:spChg>
        <pc:spChg chg="mod">
          <ac:chgData name="Bill Lord" userId="b68276031ed32d04" providerId="LiveId" clId="{10F62066-6A1A-41A2-A5D5-EDA5AC0E553B}" dt="2022-11-09T14:54:04.440" v="5682" actId="164"/>
          <ac:spMkLst>
            <pc:docMk/>
            <pc:sldMk cId="1318831814" sldId="605"/>
            <ac:spMk id="6" creationId="{00000000-0000-0000-0000-000000000000}"/>
          </ac:spMkLst>
        </pc:spChg>
        <pc:spChg chg="mod">
          <ac:chgData name="Bill Lord" userId="b68276031ed32d04" providerId="LiveId" clId="{10F62066-6A1A-41A2-A5D5-EDA5AC0E553B}" dt="2022-11-09T14:54:04.440" v="5682" actId="164"/>
          <ac:spMkLst>
            <pc:docMk/>
            <pc:sldMk cId="1318831814" sldId="605"/>
            <ac:spMk id="7" creationId="{00000000-0000-0000-0000-000000000000}"/>
          </ac:spMkLst>
        </pc:spChg>
        <pc:spChg chg="mod">
          <ac:chgData name="Bill Lord" userId="b68276031ed32d04" providerId="LiveId" clId="{10F62066-6A1A-41A2-A5D5-EDA5AC0E553B}" dt="2022-11-09T14:54:04.440" v="5682" actId="164"/>
          <ac:spMkLst>
            <pc:docMk/>
            <pc:sldMk cId="1318831814" sldId="605"/>
            <ac:spMk id="9" creationId="{00000000-0000-0000-0000-000000000000}"/>
          </ac:spMkLst>
        </pc:spChg>
        <pc:spChg chg="mod">
          <ac:chgData name="Bill Lord" userId="b68276031ed32d04" providerId="LiveId" clId="{10F62066-6A1A-41A2-A5D5-EDA5AC0E553B}" dt="2022-11-09T14:54:04.440" v="5682" actId="164"/>
          <ac:spMkLst>
            <pc:docMk/>
            <pc:sldMk cId="1318831814" sldId="605"/>
            <ac:spMk id="10" creationId="{00000000-0000-0000-0000-000000000000}"/>
          </ac:spMkLst>
        </pc:spChg>
        <pc:spChg chg="mod">
          <ac:chgData name="Bill Lord" userId="b68276031ed32d04" providerId="LiveId" clId="{10F62066-6A1A-41A2-A5D5-EDA5AC0E553B}" dt="2022-11-09T14:54:04.440" v="5682" actId="164"/>
          <ac:spMkLst>
            <pc:docMk/>
            <pc:sldMk cId="1318831814" sldId="605"/>
            <ac:spMk id="11" creationId="{00000000-0000-0000-0000-000000000000}"/>
          </ac:spMkLst>
        </pc:spChg>
        <pc:spChg chg="mod">
          <ac:chgData name="Bill Lord" userId="b68276031ed32d04" providerId="LiveId" clId="{10F62066-6A1A-41A2-A5D5-EDA5AC0E553B}" dt="2022-11-09T14:54:04.440" v="5682" actId="164"/>
          <ac:spMkLst>
            <pc:docMk/>
            <pc:sldMk cId="1318831814" sldId="605"/>
            <ac:spMk id="12" creationId="{00000000-0000-0000-0000-000000000000}"/>
          </ac:spMkLst>
        </pc:spChg>
        <pc:spChg chg="del">
          <ac:chgData name="Bill Lord" userId="b68276031ed32d04" providerId="LiveId" clId="{10F62066-6A1A-41A2-A5D5-EDA5AC0E553B}" dt="2022-11-09T14:45:42.536" v="5569" actId="478"/>
          <ac:spMkLst>
            <pc:docMk/>
            <pc:sldMk cId="1318831814" sldId="605"/>
            <ac:spMk id="13" creationId="{00000000-0000-0000-0000-000000000000}"/>
          </ac:spMkLst>
        </pc:spChg>
        <pc:spChg chg="del">
          <ac:chgData name="Bill Lord" userId="b68276031ed32d04" providerId="LiveId" clId="{10F62066-6A1A-41A2-A5D5-EDA5AC0E553B}" dt="2022-11-09T14:45:47.020" v="5570" actId="478"/>
          <ac:spMkLst>
            <pc:docMk/>
            <pc:sldMk cId="1318831814" sldId="605"/>
            <ac:spMk id="31" creationId="{00000000-0000-0000-0000-000000000000}"/>
          </ac:spMkLst>
        </pc:spChg>
        <pc:grpChg chg="add del mod">
          <ac:chgData name="Bill Lord" userId="b68276031ed32d04" providerId="LiveId" clId="{10F62066-6A1A-41A2-A5D5-EDA5AC0E553B}" dt="2022-11-09T14:54:07.903" v="5683" actId="21"/>
          <ac:grpSpMkLst>
            <pc:docMk/>
            <pc:sldMk cId="1318831814" sldId="605"/>
            <ac:grpSpMk id="8" creationId="{A7153533-BA86-5619-665A-BA692D15F91E}"/>
          </ac:grpSpMkLst>
        </pc:grpChg>
        <pc:picChg chg="add mod">
          <ac:chgData name="Bill Lord" userId="b68276031ed32d04" providerId="LiveId" clId="{10F62066-6A1A-41A2-A5D5-EDA5AC0E553B}" dt="2022-11-09T14:56:51.685" v="5692" actId="208"/>
          <ac:picMkLst>
            <pc:docMk/>
            <pc:sldMk cId="1318831814" sldId="605"/>
            <ac:picMk id="4" creationId="{A0372081-6EFA-3AF2-E698-1C9E27AE5A6E}"/>
          </ac:picMkLst>
        </pc:picChg>
        <pc:picChg chg="add del mod ord">
          <ac:chgData name="Bill Lord" userId="b68276031ed32d04" providerId="LiveId" clId="{10F62066-6A1A-41A2-A5D5-EDA5AC0E553B}" dt="2022-11-09T14:56:10.414" v="5687" actId="21"/>
          <ac:picMkLst>
            <pc:docMk/>
            <pc:sldMk cId="1318831814" sldId="605"/>
            <ac:picMk id="5" creationId="{0153CFA0-C279-1501-972D-9D749FC5E816}"/>
          </ac:picMkLst>
        </pc:picChg>
        <pc:picChg chg="mod ord">
          <ac:chgData name="Bill Lord" userId="b68276031ed32d04" providerId="LiveId" clId="{10F62066-6A1A-41A2-A5D5-EDA5AC0E553B}" dt="2022-11-09T14:54:55.038" v="5686" actId="208"/>
          <ac:picMkLst>
            <pc:docMk/>
            <pc:sldMk cId="1318831814" sldId="605"/>
            <ac:picMk id="14" creationId="{14A65133-6006-4804-66C1-6FE4188E7B46}"/>
          </ac:picMkLst>
        </pc:picChg>
        <pc:cxnChg chg="mod">
          <ac:chgData name="Bill Lord" userId="b68276031ed32d04" providerId="LiveId" clId="{10F62066-6A1A-41A2-A5D5-EDA5AC0E553B}" dt="2022-11-09T14:54:04.440" v="5682" actId="164"/>
          <ac:cxnSpMkLst>
            <pc:docMk/>
            <pc:sldMk cId="1318831814" sldId="605"/>
            <ac:cxnSpMk id="21" creationId="{8C0376F5-5B05-4A0A-A610-8A13304B13F5}"/>
          </ac:cxnSpMkLst>
        </pc:cxnChg>
        <pc:cxnChg chg="mod">
          <ac:chgData name="Bill Lord" userId="b68276031ed32d04" providerId="LiveId" clId="{10F62066-6A1A-41A2-A5D5-EDA5AC0E553B}" dt="2022-11-09T14:54:04.440" v="5682" actId="164"/>
          <ac:cxnSpMkLst>
            <pc:docMk/>
            <pc:sldMk cId="1318831814" sldId="605"/>
            <ac:cxnSpMk id="22" creationId="{42B24188-659C-4F32-8E88-0C4424369979}"/>
          </ac:cxnSpMkLst>
        </pc:cxnChg>
        <pc:cxnChg chg="mod">
          <ac:chgData name="Bill Lord" userId="b68276031ed32d04" providerId="LiveId" clId="{10F62066-6A1A-41A2-A5D5-EDA5AC0E553B}" dt="2022-11-09T14:54:04.440" v="5682" actId="164"/>
          <ac:cxnSpMkLst>
            <pc:docMk/>
            <pc:sldMk cId="1318831814" sldId="605"/>
            <ac:cxnSpMk id="24" creationId="{00000000-0000-0000-0000-000000000000}"/>
          </ac:cxnSpMkLst>
        </pc:cxnChg>
        <pc:cxnChg chg="mod">
          <ac:chgData name="Bill Lord" userId="b68276031ed32d04" providerId="LiveId" clId="{10F62066-6A1A-41A2-A5D5-EDA5AC0E553B}" dt="2022-11-09T14:54:04.440" v="5682" actId="164"/>
          <ac:cxnSpMkLst>
            <pc:docMk/>
            <pc:sldMk cId="1318831814" sldId="605"/>
            <ac:cxnSpMk id="28" creationId="{EA66599B-B6E9-427E-BA02-C5219ADB10A7}"/>
          </ac:cxnSpMkLst>
        </pc:cxnChg>
      </pc:sldChg>
      <pc:sldChg chg="add ord">
        <pc:chgData name="Bill Lord" userId="b68276031ed32d04" providerId="LiveId" clId="{10F62066-6A1A-41A2-A5D5-EDA5AC0E553B}" dt="2022-11-09T15:37:37.224" v="5721"/>
        <pc:sldMkLst>
          <pc:docMk/>
          <pc:sldMk cId="1093785107" sldId="606"/>
        </pc:sldMkLst>
      </pc:sldChg>
      <pc:sldChg chg="addSp delSp modSp add mod">
        <pc:chgData name="Bill Lord" userId="b68276031ed32d04" providerId="LiveId" clId="{10F62066-6A1A-41A2-A5D5-EDA5AC0E553B}" dt="2022-11-09T20:36:39.083" v="6065" actId="478"/>
        <pc:sldMkLst>
          <pc:docMk/>
          <pc:sldMk cId="3359954802" sldId="607"/>
        </pc:sldMkLst>
        <pc:spChg chg="add del mod">
          <ac:chgData name="Bill Lord" userId="b68276031ed32d04" providerId="LiveId" clId="{10F62066-6A1A-41A2-A5D5-EDA5AC0E553B}" dt="2022-11-09T20:15:58.861" v="6012" actId="478"/>
          <ac:spMkLst>
            <pc:docMk/>
            <pc:sldMk cId="3359954802" sldId="607"/>
            <ac:spMk id="3" creationId="{350BC9AD-E3F6-FFBE-0E52-ECD41FACC4BA}"/>
          </ac:spMkLst>
        </pc:spChg>
        <pc:spChg chg="add del mod">
          <ac:chgData name="Bill Lord" userId="b68276031ed32d04" providerId="LiveId" clId="{10F62066-6A1A-41A2-A5D5-EDA5AC0E553B}" dt="2022-11-09T20:36:39.083" v="6065" actId="478"/>
          <ac:spMkLst>
            <pc:docMk/>
            <pc:sldMk cId="3359954802" sldId="607"/>
            <ac:spMk id="5" creationId="{32D5068D-1EF3-18A5-20DE-89C075E0382F}"/>
          </ac:spMkLst>
        </pc:spChg>
        <pc:spChg chg="mod">
          <ac:chgData name="Bill Lord" userId="b68276031ed32d04" providerId="LiveId" clId="{10F62066-6A1A-41A2-A5D5-EDA5AC0E553B}" dt="2022-11-09T20:26:34.480" v="6036" actId="20577"/>
          <ac:spMkLst>
            <pc:docMk/>
            <pc:sldMk cId="3359954802" sldId="607"/>
            <ac:spMk id="14" creationId="{3139E51B-1F4B-EFB3-774A-2BC06191523D}"/>
          </ac:spMkLst>
        </pc:spChg>
        <pc:picChg chg="del mod">
          <ac:chgData name="Bill Lord" userId="b68276031ed32d04" providerId="LiveId" clId="{10F62066-6A1A-41A2-A5D5-EDA5AC0E553B}" dt="2022-11-09T20:17:30.994" v="6032" actId="478"/>
          <ac:picMkLst>
            <pc:docMk/>
            <pc:sldMk cId="3359954802" sldId="607"/>
            <ac:picMk id="4" creationId="{38955138-E2EA-AD4A-75AE-8459F1694433}"/>
          </ac:picMkLst>
        </pc:picChg>
        <pc:picChg chg="del">
          <ac:chgData name="Bill Lord" userId="b68276031ed32d04" providerId="LiveId" clId="{10F62066-6A1A-41A2-A5D5-EDA5AC0E553B}" dt="2022-11-09T20:17:45.085" v="6033" actId="478"/>
          <ac:picMkLst>
            <pc:docMk/>
            <pc:sldMk cId="3359954802" sldId="607"/>
            <ac:picMk id="7" creationId="{89FB1E2A-5A74-2BE9-6C7A-43D78B1BA344}"/>
          </ac:picMkLst>
        </pc:picChg>
        <pc:picChg chg="del">
          <ac:chgData name="Bill Lord" userId="b68276031ed32d04" providerId="LiveId" clId="{10F62066-6A1A-41A2-A5D5-EDA5AC0E553B}" dt="2022-11-09T20:17:45.085" v="6033" actId="478"/>
          <ac:picMkLst>
            <pc:docMk/>
            <pc:sldMk cId="3359954802" sldId="607"/>
            <ac:picMk id="8" creationId="{9C3C34DA-0F89-19B9-C4F8-C5E8B55541AB}"/>
          </ac:picMkLst>
        </pc:picChg>
        <pc:picChg chg="del">
          <ac:chgData name="Bill Lord" userId="b68276031ed32d04" providerId="LiveId" clId="{10F62066-6A1A-41A2-A5D5-EDA5AC0E553B}" dt="2022-11-09T20:17:45.085" v="6033" actId="478"/>
          <ac:picMkLst>
            <pc:docMk/>
            <pc:sldMk cId="3359954802" sldId="607"/>
            <ac:picMk id="9" creationId="{490BDDA9-C5CB-CB21-9F08-F65BAA7A1E6B}"/>
          </ac:picMkLst>
        </pc:picChg>
        <pc:picChg chg="add del mod modCrop">
          <ac:chgData name="Bill Lord" userId="b68276031ed32d04" providerId="LiveId" clId="{10F62066-6A1A-41A2-A5D5-EDA5AC0E553B}" dt="2022-11-09T20:17:02.735" v="6030" actId="21"/>
          <ac:picMkLst>
            <pc:docMk/>
            <pc:sldMk cId="3359954802" sldId="607"/>
            <ac:picMk id="10" creationId="{144FF211-2A5F-D3CD-D4D0-433F65913FA0}"/>
          </ac:picMkLst>
        </pc:picChg>
        <pc:picChg chg="mod">
          <ac:chgData name="Bill Lord" userId="b68276031ed32d04" providerId="LiveId" clId="{10F62066-6A1A-41A2-A5D5-EDA5AC0E553B}" dt="2022-11-09T20:17:53.469" v="6034" actId="1076"/>
          <ac:picMkLst>
            <pc:docMk/>
            <pc:sldMk cId="3359954802" sldId="607"/>
            <ac:picMk id="11" creationId="{4E8198EB-4E5B-1F47-6B6B-1C6CBE6A2E51}"/>
          </ac:picMkLst>
        </pc:picChg>
      </pc:sldChg>
      <pc:sldChg chg="add">
        <pc:chgData name="Bill Lord" userId="b68276031ed32d04" providerId="LiveId" clId="{10F62066-6A1A-41A2-A5D5-EDA5AC0E553B}" dt="2022-11-09T20:49:34.462" v="6066" actId="2890"/>
        <pc:sldMkLst>
          <pc:docMk/>
          <pc:sldMk cId="1206647481" sldId="608"/>
        </pc:sldMkLst>
      </pc:sldChg>
      <pc:sldChg chg="addSp delSp modSp add mod">
        <pc:chgData name="Bill Lord" userId="b68276031ed32d04" providerId="LiveId" clId="{10F62066-6A1A-41A2-A5D5-EDA5AC0E553B}" dt="2022-11-09T21:55:05.609" v="6267" actId="478"/>
        <pc:sldMkLst>
          <pc:docMk/>
          <pc:sldMk cId="1519510031" sldId="609"/>
        </pc:sldMkLst>
        <pc:spChg chg="mod">
          <ac:chgData name="Bill Lord" userId="b68276031ed32d04" providerId="LiveId" clId="{10F62066-6A1A-41A2-A5D5-EDA5AC0E553B}" dt="2022-11-09T21:51:37.668" v="6261" actId="20577"/>
          <ac:spMkLst>
            <pc:docMk/>
            <pc:sldMk cId="1519510031" sldId="609"/>
            <ac:spMk id="2" creationId="{00000000-0000-0000-0000-000000000000}"/>
          </ac:spMkLst>
        </pc:spChg>
        <pc:spChg chg="del">
          <ac:chgData name="Bill Lord" userId="b68276031ed32d04" providerId="LiveId" clId="{10F62066-6A1A-41A2-A5D5-EDA5AC0E553B}" dt="2022-11-09T21:51:02.361" v="6252" actId="478"/>
          <ac:spMkLst>
            <pc:docMk/>
            <pc:sldMk cId="1519510031" sldId="609"/>
            <ac:spMk id="12" creationId="{00000000-0000-0000-0000-000000000000}"/>
          </ac:spMkLst>
        </pc:spChg>
        <pc:picChg chg="del mod">
          <ac:chgData name="Bill Lord" userId="b68276031ed32d04" providerId="LiveId" clId="{10F62066-6A1A-41A2-A5D5-EDA5AC0E553B}" dt="2022-11-09T21:53:35.002" v="6263" actId="478"/>
          <ac:picMkLst>
            <pc:docMk/>
            <pc:sldMk cId="1519510031" sldId="609"/>
            <ac:picMk id="4" creationId="{A5021C43-2688-9F19-EE65-10E0AC89BC28}"/>
          </ac:picMkLst>
        </pc:picChg>
        <pc:picChg chg="del mod">
          <ac:chgData name="Bill Lord" userId="b68276031ed32d04" providerId="LiveId" clId="{10F62066-6A1A-41A2-A5D5-EDA5AC0E553B}" dt="2022-11-09T21:55:05.609" v="6267" actId="478"/>
          <ac:picMkLst>
            <pc:docMk/>
            <pc:sldMk cId="1519510031" sldId="609"/>
            <ac:picMk id="5" creationId="{BF3EBBD7-28BD-0ECA-BDA9-FF78C0A92CBF}"/>
          </ac:picMkLst>
        </pc:picChg>
        <pc:picChg chg="add mod">
          <ac:chgData name="Bill Lord" userId="b68276031ed32d04" providerId="LiveId" clId="{10F62066-6A1A-41A2-A5D5-EDA5AC0E553B}" dt="2022-11-09T21:51:29.779" v="6254" actId="1076"/>
          <ac:picMkLst>
            <pc:docMk/>
            <pc:sldMk cId="1519510031" sldId="609"/>
            <ac:picMk id="2050" creationId="{1F0A5D4D-1723-3497-BE4E-D38BD30DF99D}"/>
          </ac:picMkLst>
        </pc:picChg>
      </pc:sldChg>
      <pc:sldChg chg="modSp add mod">
        <pc:chgData name="Bill Lord" userId="b68276031ed32d04" providerId="LiveId" clId="{10F62066-6A1A-41A2-A5D5-EDA5AC0E553B}" dt="2022-11-09T22:17:53.605" v="6429" actId="403"/>
        <pc:sldMkLst>
          <pc:docMk/>
          <pc:sldMk cId="3789718329" sldId="610"/>
        </pc:sldMkLst>
        <pc:spChg chg="mod">
          <ac:chgData name="Bill Lord" userId="b68276031ed32d04" providerId="LiveId" clId="{10F62066-6A1A-41A2-A5D5-EDA5AC0E553B}" dt="2022-11-09T22:17:26.153" v="6416" actId="20577"/>
          <ac:spMkLst>
            <pc:docMk/>
            <pc:sldMk cId="3789718329" sldId="610"/>
            <ac:spMk id="2" creationId="{00000000-0000-0000-0000-000000000000}"/>
          </ac:spMkLst>
        </pc:spChg>
        <pc:spChg chg="mod">
          <ac:chgData name="Bill Lord" userId="b68276031ed32d04" providerId="LiveId" clId="{10F62066-6A1A-41A2-A5D5-EDA5AC0E553B}" dt="2022-11-09T22:17:53.605" v="6429" actId="403"/>
          <ac:spMkLst>
            <pc:docMk/>
            <pc:sldMk cId="3789718329" sldId="610"/>
            <ac:spMk id="12" creationId="{00000000-0000-0000-0000-000000000000}"/>
          </ac:spMkLst>
        </pc:spChg>
      </pc:sldChg>
    </pc:docChg>
  </pc:docChgLst>
  <pc:docChgLst>
    <pc:chgData name="Bill Lord" userId="b68276031ed32d04" providerId="LiveId" clId="{991F129A-8101-443E-B3E4-23D61A2ED47B}"/>
    <pc:docChg chg="undo redo custSel addSld delSld modSld sldOrd">
      <pc:chgData name="Bill Lord" userId="b68276031ed32d04" providerId="LiveId" clId="{991F129A-8101-443E-B3E4-23D61A2ED47B}" dt="2024-11-14T20:00:32.933" v="4001" actId="20577"/>
      <pc:docMkLst>
        <pc:docMk/>
      </pc:docMkLst>
      <pc:sldChg chg="add del">
        <pc:chgData name="Bill Lord" userId="b68276031ed32d04" providerId="LiveId" clId="{991F129A-8101-443E-B3E4-23D61A2ED47B}" dt="2024-11-10T15:08:13.390" v="97"/>
        <pc:sldMkLst>
          <pc:docMk/>
          <pc:sldMk cId="1832792616" sldId="364"/>
        </pc:sldMkLst>
      </pc:sldChg>
      <pc:sldChg chg="add del">
        <pc:chgData name="Bill Lord" userId="b68276031ed32d04" providerId="LiveId" clId="{991F129A-8101-443E-B3E4-23D61A2ED47B}" dt="2024-11-10T15:08:13.390" v="97"/>
        <pc:sldMkLst>
          <pc:docMk/>
          <pc:sldMk cId="546521106" sldId="365"/>
        </pc:sldMkLst>
      </pc:sldChg>
      <pc:sldChg chg="add del">
        <pc:chgData name="Bill Lord" userId="b68276031ed32d04" providerId="LiveId" clId="{991F129A-8101-443E-B3E4-23D61A2ED47B}" dt="2024-11-10T15:08:13.390" v="97"/>
        <pc:sldMkLst>
          <pc:docMk/>
          <pc:sldMk cId="1195825087" sldId="366"/>
        </pc:sldMkLst>
      </pc:sldChg>
      <pc:sldChg chg="addSp delSp modSp add del mod">
        <pc:chgData name="Bill Lord" userId="b68276031ed32d04" providerId="LiveId" clId="{991F129A-8101-443E-B3E4-23D61A2ED47B}" dt="2024-11-11T21:45:38.290" v="3988" actId="208"/>
        <pc:sldMkLst>
          <pc:docMk/>
          <pc:sldMk cId="2336322056" sldId="367"/>
        </pc:sldMkLst>
        <pc:spChg chg="add mod">
          <ac:chgData name="Bill Lord" userId="b68276031ed32d04" providerId="LiveId" clId="{991F129A-8101-443E-B3E4-23D61A2ED47B}" dt="2024-11-11T15:23:28.953" v="1470" actId="1037"/>
          <ac:spMkLst>
            <pc:docMk/>
            <pc:sldMk cId="2336322056" sldId="367"/>
            <ac:spMk id="3" creationId="{6C30A0A4-A171-0567-000D-071620BFE6C2}"/>
          </ac:spMkLst>
        </pc:spChg>
        <pc:spChg chg="add mod topLvl">
          <ac:chgData name="Bill Lord" userId="b68276031ed32d04" providerId="LiveId" clId="{991F129A-8101-443E-B3E4-23D61A2ED47B}" dt="2024-11-11T21:45:38.290" v="3988" actId="208"/>
          <ac:spMkLst>
            <pc:docMk/>
            <pc:sldMk cId="2336322056" sldId="367"/>
            <ac:spMk id="5" creationId="{BCBE437B-0C70-600D-7A90-A018B3DC12D3}"/>
          </ac:spMkLst>
        </pc:spChg>
        <pc:spChg chg="mod">
          <ac:chgData name="Bill Lord" userId="b68276031ed32d04" providerId="LiveId" clId="{991F129A-8101-443E-B3E4-23D61A2ED47B}" dt="2024-11-11T15:30:20.229" v="1522"/>
          <ac:spMkLst>
            <pc:docMk/>
            <pc:sldMk cId="2336322056" sldId="367"/>
            <ac:spMk id="15" creationId="{486C4A04-60F2-311E-4B51-D45A8C1DFC30}"/>
          </ac:spMkLst>
        </pc:spChg>
        <pc:spChg chg="mod">
          <ac:chgData name="Bill Lord" userId="b68276031ed32d04" providerId="LiveId" clId="{991F129A-8101-443E-B3E4-23D61A2ED47B}" dt="2024-11-11T15:31:02.578" v="1540" actId="20577"/>
          <ac:spMkLst>
            <pc:docMk/>
            <pc:sldMk cId="2336322056" sldId="367"/>
            <ac:spMk id="19" creationId="{29883389-6736-2147-CE78-6C98BF01EE56}"/>
          </ac:spMkLst>
        </pc:spChg>
        <pc:spChg chg="add mod">
          <ac:chgData name="Bill Lord" userId="b68276031ed32d04" providerId="LiveId" clId="{991F129A-8101-443E-B3E4-23D61A2ED47B}" dt="2024-11-11T15:28:44.505" v="1519" actId="1076"/>
          <ac:spMkLst>
            <pc:docMk/>
            <pc:sldMk cId="2336322056" sldId="367"/>
            <ac:spMk id="30" creationId="{D87C6E75-1E0A-C58E-9471-EB35125185CA}"/>
          </ac:spMkLst>
        </pc:spChg>
        <pc:spChg chg="add mod">
          <ac:chgData name="Bill Lord" userId="b68276031ed32d04" providerId="LiveId" clId="{991F129A-8101-443E-B3E4-23D61A2ED47B}" dt="2024-11-11T15:29:10" v="1521" actId="1076"/>
          <ac:spMkLst>
            <pc:docMk/>
            <pc:sldMk cId="2336322056" sldId="367"/>
            <ac:spMk id="31" creationId="{917E0AE4-1470-5099-90F3-2D1B3FBC89B0}"/>
          </ac:spMkLst>
        </pc:spChg>
        <pc:grpChg chg="add del mod">
          <ac:chgData name="Bill Lord" userId="b68276031ed32d04" providerId="LiveId" clId="{991F129A-8101-443E-B3E4-23D61A2ED47B}" dt="2024-11-11T21:45:27.549" v="3987" actId="165"/>
          <ac:grpSpMkLst>
            <pc:docMk/>
            <pc:sldMk cId="2336322056" sldId="367"/>
            <ac:grpSpMk id="13" creationId="{F226BD31-0189-06F2-C2A9-E7AC40BDF022}"/>
          </ac:grpSpMkLst>
        </pc:grpChg>
        <pc:grpChg chg="add mod">
          <ac:chgData name="Bill Lord" userId="b68276031ed32d04" providerId="LiveId" clId="{991F129A-8101-443E-B3E4-23D61A2ED47B}" dt="2024-11-11T15:23:28.953" v="1470" actId="1037"/>
          <ac:grpSpMkLst>
            <pc:docMk/>
            <pc:sldMk cId="2336322056" sldId="367"/>
            <ac:grpSpMk id="14" creationId="{2A8E3083-E5C7-2AD6-9187-2F707F998099}"/>
          </ac:grpSpMkLst>
        </pc:grpChg>
        <pc:grpChg chg="add mod">
          <ac:chgData name="Bill Lord" userId="b68276031ed32d04" providerId="LiveId" clId="{991F129A-8101-443E-B3E4-23D61A2ED47B}" dt="2024-11-11T15:24:54.299" v="1506" actId="14100"/>
          <ac:grpSpMkLst>
            <pc:docMk/>
            <pc:sldMk cId="2336322056" sldId="367"/>
            <ac:grpSpMk id="18" creationId="{273F4138-69EF-49D9-F8F8-38F7EC4F1C55}"/>
          </ac:grpSpMkLst>
        </pc:grpChg>
        <pc:cxnChg chg="add mod topLvl">
          <ac:chgData name="Bill Lord" userId="b68276031ed32d04" providerId="LiveId" clId="{991F129A-8101-443E-B3E4-23D61A2ED47B}" dt="2024-11-11T21:45:27.549" v="3987" actId="165"/>
          <ac:cxnSpMkLst>
            <pc:docMk/>
            <pc:sldMk cId="2336322056" sldId="367"/>
            <ac:cxnSpMk id="8" creationId="{09E697FB-976C-D3C0-2166-F9DB3942A2E4}"/>
          </ac:cxnSpMkLst>
        </pc:cxnChg>
        <pc:cxnChg chg="add mod topLvl">
          <ac:chgData name="Bill Lord" userId="b68276031ed32d04" providerId="LiveId" clId="{991F129A-8101-443E-B3E4-23D61A2ED47B}" dt="2024-11-11T21:45:27.549" v="3987" actId="165"/>
          <ac:cxnSpMkLst>
            <pc:docMk/>
            <pc:sldMk cId="2336322056" sldId="367"/>
            <ac:cxnSpMk id="12" creationId="{8C86C0E3-75C4-6502-A5D4-EDDE28DF2880}"/>
          </ac:cxnSpMkLst>
        </pc:cxnChg>
        <pc:cxnChg chg="mod">
          <ac:chgData name="Bill Lord" userId="b68276031ed32d04" providerId="LiveId" clId="{991F129A-8101-443E-B3E4-23D61A2ED47B}" dt="2024-11-11T15:20:37.184" v="1374"/>
          <ac:cxnSpMkLst>
            <pc:docMk/>
            <pc:sldMk cId="2336322056" sldId="367"/>
            <ac:cxnSpMk id="16" creationId="{0C5C617F-04FF-F4EC-6921-7585B3544467}"/>
          </ac:cxnSpMkLst>
        </pc:cxnChg>
        <pc:cxnChg chg="mod">
          <ac:chgData name="Bill Lord" userId="b68276031ed32d04" providerId="LiveId" clId="{991F129A-8101-443E-B3E4-23D61A2ED47B}" dt="2024-11-11T15:22:32.050" v="1437" actId="1038"/>
          <ac:cxnSpMkLst>
            <pc:docMk/>
            <pc:sldMk cId="2336322056" sldId="367"/>
            <ac:cxnSpMk id="17" creationId="{E98BA210-8329-2A1C-CDEE-FBFF33ECBD93}"/>
          </ac:cxnSpMkLst>
        </pc:cxnChg>
        <pc:cxnChg chg="mod">
          <ac:chgData name="Bill Lord" userId="b68276031ed32d04" providerId="LiveId" clId="{991F129A-8101-443E-B3E4-23D61A2ED47B}" dt="2024-11-11T15:23:10.379" v="1438"/>
          <ac:cxnSpMkLst>
            <pc:docMk/>
            <pc:sldMk cId="2336322056" sldId="367"/>
            <ac:cxnSpMk id="20" creationId="{DA94AFD4-14CB-DD22-85A5-B8E8889945AC}"/>
          </ac:cxnSpMkLst>
        </pc:cxnChg>
        <pc:cxnChg chg="mod">
          <ac:chgData name="Bill Lord" userId="b68276031ed32d04" providerId="LiveId" clId="{991F129A-8101-443E-B3E4-23D61A2ED47B}" dt="2024-11-11T15:23:10.379" v="1438"/>
          <ac:cxnSpMkLst>
            <pc:docMk/>
            <pc:sldMk cId="2336322056" sldId="367"/>
            <ac:cxnSpMk id="21" creationId="{962F72F3-BBEC-D100-C70F-3E779799BFFB}"/>
          </ac:cxnSpMkLst>
        </pc:cxnChg>
        <pc:cxnChg chg="add mod">
          <ac:chgData name="Bill Lord" userId="b68276031ed32d04" providerId="LiveId" clId="{991F129A-8101-443E-B3E4-23D61A2ED47B}" dt="2024-11-11T15:27:46.818" v="1515" actId="1582"/>
          <ac:cxnSpMkLst>
            <pc:docMk/>
            <pc:sldMk cId="2336322056" sldId="367"/>
            <ac:cxnSpMk id="23" creationId="{33CEF5F7-4669-4BF5-E273-2EF461FD62C7}"/>
          </ac:cxnSpMkLst>
        </pc:cxnChg>
        <pc:cxnChg chg="add mod">
          <ac:chgData name="Bill Lord" userId="b68276031ed32d04" providerId="LiveId" clId="{991F129A-8101-443E-B3E4-23D61A2ED47B}" dt="2024-11-11T15:27:46.818" v="1515" actId="1582"/>
          <ac:cxnSpMkLst>
            <pc:docMk/>
            <pc:sldMk cId="2336322056" sldId="367"/>
            <ac:cxnSpMk id="25" creationId="{8D29688F-6991-79D8-11CF-76F30D817F36}"/>
          </ac:cxnSpMkLst>
        </pc:cxnChg>
        <pc:cxnChg chg="add mod">
          <ac:chgData name="Bill Lord" userId="b68276031ed32d04" providerId="LiveId" clId="{991F129A-8101-443E-B3E4-23D61A2ED47B}" dt="2024-11-11T15:27:46.818" v="1515" actId="1582"/>
          <ac:cxnSpMkLst>
            <pc:docMk/>
            <pc:sldMk cId="2336322056" sldId="367"/>
            <ac:cxnSpMk id="27" creationId="{6E9E1462-F331-E1B3-F0BB-BF99E90C980A}"/>
          </ac:cxnSpMkLst>
        </pc:cxnChg>
      </pc:sldChg>
      <pc:sldChg chg="add del ord">
        <pc:chgData name="Bill Lord" userId="b68276031ed32d04" providerId="LiveId" clId="{991F129A-8101-443E-B3E4-23D61A2ED47B}" dt="2024-11-10T19:07:29.775" v="393"/>
        <pc:sldMkLst>
          <pc:docMk/>
          <pc:sldMk cId="570007292" sldId="371"/>
        </pc:sldMkLst>
      </pc:sldChg>
      <pc:sldChg chg="addSp delSp modSp add del mod">
        <pc:chgData name="Bill Lord" userId="b68276031ed32d04" providerId="LiveId" clId="{991F129A-8101-443E-B3E4-23D61A2ED47B}" dt="2024-11-11T15:04:22.373" v="1112" actId="20577"/>
        <pc:sldMkLst>
          <pc:docMk/>
          <pc:sldMk cId="895252984" sldId="490"/>
        </pc:sldMkLst>
        <pc:spChg chg="add del">
          <ac:chgData name="Bill Lord" userId="b68276031ed32d04" providerId="LiveId" clId="{991F129A-8101-443E-B3E4-23D61A2ED47B}" dt="2024-11-11T15:04:07.368" v="1107" actId="478"/>
          <ac:spMkLst>
            <pc:docMk/>
            <pc:sldMk cId="895252984" sldId="490"/>
            <ac:spMk id="3" creationId="{11F6F7E2-6E4F-06B3-A752-8082D7E4DEA3}"/>
          </ac:spMkLst>
        </pc:spChg>
        <pc:spChg chg="mod">
          <ac:chgData name="Bill Lord" userId="b68276031ed32d04" providerId="LiveId" clId="{991F129A-8101-443E-B3E4-23D61A2ED47B}" dt="2024-11-11T15:04:22.373" v="1112" actId="20577"/>
          <ac:spMkLst>
            <pc:docMk/>
            <pc:sldMk cId="895252984" sldId="490"/>
            <ac:spMk id="26" creationId="{00000000-0000-0000-0000-000000000000}"/>
          </ac:spMkLst>
        </pc:spChg>
      </pc:sldChg>
      <pc:sldChg chg="add del">
        <pc:chgData name="Bill Lord" userId="b68276031ed32d04" providerId="LiveId" clId="{991F129A-8101-443E-B3E4-23D61A2ED47B}" dt="2024-11-06T19:06:05.454" v="4"/>
        <pc:sldMkLst>
          <pc:docMk/>
          <pc:sldMk cId="2296010577" sldId="491"/>
        </pc:sldMkLst>
      </pc:sldChg>
      <pc:sldChg chg="modSp add del mod">
        <pc:chgData name="Bill Lord" userId="b68276031ed32d04" providerId="LiveId" clId="{991F129A-8101-443E-B3E4-23D61A2ED47B}" dt="2024-11-11T17:57:33.797" v="1741" actId="20577"/>
        <pc:sldMkLst>
          <pc:docMk/>
          <pc:sldMk cId="1538648245" sldId="493"/>
        </pc:sldMkLst>
        <pc:spChg chg="mod">
          <ac:chgData name="Bill Lord" userId="b68276031ed32d04" providerId="LiveId" clId="{991F129A-8101-443E-B3E4-23D61A2ED47B}" dt="2024-11-11T17:57:33.797" v="1741" actId="20577"/>
          <ac:spMkLst>
            <pc:docMk/>
            <pc:sldMk cId="1538648245" sldId="493"/>
            <ac:spMk id="6" creationId="{00000000-0000-0000-0000-000000000000}"/>
          </ac:spMkLst>
        </pc:spChg>
      </pc:sldChg>
      <pc:sldChg chg="add del">
        <pc:chgData name="Bill Lord" userId="b68276031ed32d04" providerId="LiveId" clId="{991F129A-8101-443E-B3E4-23D61A2ED47B}" dt="2024-11-10T15:08:13.390" v="97"/>
        <pc:sldMkLst>
          <pc:docMk/>
          <pc:sldMk cId="976196406" sldId="494"/>
        </pc:sldMkLst>
      </pc:sldChg>
      <pc:sldChg chg="add del">
        <pc:chgData name="Bill Lord" userId="b68276031ed32d04" providerId="LiveId" clId="{991F129A-8101-443E-B3E4-23D61A2ED47B}" dt="2024-11-06T19:06:05.454" v="4"/>
        <pc:sldMkLst>
          <pc:docMk/>
          <pc:sldMk cId="1318360453" sldId="498"/>
        </pc:sldMkLst>
      </pc:sldChg>
      <pc:sldChg chg="add del">
        <pc:chgData name="Bill Lord" userId="b68276031ed32d04" providerId="LiveId" clId="{991F129A-8101-443E-B3E4-23D61A2ED47B}" dt="2024-11-07T19:44:26.811" v="80" actId="47"/>
        <pc:sldMkLst>
          <pc:docMk/>
          <pc:sldMk cId="1149617233" sldId="504"/>
        </pc:sldMkLst>
      </pc:sldChg>
      <pc:sldChg chg="add del">
        <pc:chgData name="Bill Lord" userId="b68276031ed32d04" providerId="LiveId" clId="{991F129A-8101-443E-B3E4-23D61A2ED47B}" dt="2024-11-10T15:08:13.390" v="97"/>
        <pc:sldMkLst>
          <pc:docMk/>
          <pc:sldMk cId="910430750" sldId="505"/>
        </pc:sldMkLst>
      </pc:sldChg>
      <pc:sldChg chg="modSp add del mod">
        <pc:chgData name="Bill Lord" userId="b68276031ed32d04" providerId="LiveId" clId="{991F129A-8101-443E-B3E4-23D61A2ED47B}" dt="2024-11-11T14:01:36.217" v="797" actId="13926"/>
        <pc:sldMkLst>
          <pc:docMk/>
          <pc:sldMk cId="265909987" sldId="519"/>
        </pc:sldMkLst>
        <pc:spChg chg="mod">
          <ac:chgData name="Bill Lord" userId="b68276031ed32d04" providerId="LiveId" clId="{991F129A-8101-443E-B3E4-23D61A2ED47B}" dt="2024-11-11T14:01:36.217" v="797" actId="13926"/>
          <ac:spMkLst>
            <pc:docMk/>
            <pc:sldMk cId="265909987" sldId="519"/>
            <ac:spMk id="3" creationId="{00000000-0000-0000-0000-000000000000}"/>
          </ac:spMkLst>
        </pc:spChg>
      </pc:sldChg>
      <pc:sldChg chg="modSp add del mod">
        <pc:chgData name="Bill Lord" userId="b68276031ed32d04" providerId="LiveId" clId="{991F129A-8101-443E-B3E4-23D61A2ED47B}" dt="2024-11-11T21:37:29.033" v="3986" actId="13926"/>
        <pc:sldMkLst>
          <pc:docMk/>
          <pc:sldMk cId="1471114429" sldId="520"/>
        </pc:sldMkLst>
        <pc:spChg chg="mod">
          <ac:chgData name="Bill Lord" userId="b68276031ed32d04" providerId="LiveId" clId="{991F129A-8101-443E-B3E4-23D61A2ED47B}" dt="2024-11-11T21:37:29.033" v="3986" actId="13926"/>
          <ac:spMkLst>
            <pc:docMk/>
            <pc:sldMk cId="1471114429" sldId="520"/>
            <ac:spMk id="3" creationId="{00000000-0000-0000-0000-000000000000}"/>
          </ac:spMkLst>
        </pc:spChg>
      </pc:sldChg>
      <pc:sldChg chg="add del">
        <pc:chgData name="Bill Lord" userId="b68276031ed32d04" providerId="LiveId" clId="{991F129A-8101-443E-B3E4-23D61A2ED47B}" dt="2024-11-06T19:06:05.454" v="4"/>
        <pc:sldMkLst>
          <pc:docMk/>
          <pc:sldMk cId="136620827" sldId="521"/>
        </pc:sldMkLst>
      </pc:sldChg>
      <pc:sldChg chg="addSp delSp add del setBg delDesignElem">
        <pc:chgData name="Bill Lord" userId="b68276031ed32d04" providerId="LiveId" clId="{991F129A-8101-443E-B3E4-23D61A2ED47B}" dt="2024-11-06T19:06:05.454" v="4"/>
        <pc:sldMkLst>
          <pc:docMk/>
          <pc:sldMk cId="213617369" sldId="522"/>
        </pc:sldMkLst>
        <pc:spChg chg="add del">
          <ac:chgData name="Bill Lord" userId="b68276031ed32d04" providerId="LiveId" clId="{991F129A-8101-443E-B3E4-23D61A2ED47B}" dt="2024-11-06T19:06:05.407" v="3"/>
          <ac:spMkLst>
            <pc:docMk/>
            <pc:sldMk cId="213617369" sldId="522"/>
            <ac:spMk id="18" creationId="{F13C74B1-5B17-4795-BED0-7140497B445A}"/>
          </ac:spMkLst>
        </pc:spChg>
        <pc:spChg chg="add del">
          <ac:chgData name="Bill Lord" userId="b68276031ed32d04" providerId="LiveId" clId="{991F129A-8101-443E-B3E4-23D61A2ED47B}" dt="2024-11-06T19:06:05.407" v="3"/>
          <ac:spMkLst>
            <pc:docMk/>
            <pc:sldMk cId="213617369" sldId="522"/>
            <ac:spMk id="20" creationId="{D4974D33-8DC5-464E-8C6D-BE58F0669C17}"/>
          </ac:spMkLst>
        </pc:spChg>
      </pc:sldChg>
      <pc:sldChg chg="add ord">
        <pc:chgData name="Bill Lord" userId="b68276031ed32d04" providerId="LiveId" clId="{991F129A-8101-443E-B3E4-23D61A2ED47B}" dt="2024-11-11T14:36:34.285" v="943"/>
        <pc:sldMkLst>
          <pc:docMk/>
          <pc:sldMk cId="679030951" sldId="538"/>
        </pc:sldMkLst>
      </pc:sldChg>
      <pc:sldChg chg="add del">
        <pc:chgData name="Bill Lord" userId="b68276031ed32d04" providerId="LiveId" clId="{991F129A-8101-443E-B3E4-23D61A2ED47B}" dt="2024-11-06T19:06:05.454" v="4"/>
        <pc:sldMkLst>
          <pc:docMk/>
          <pc:sldMk cId="3437287816" sldId="539"/>
        </pc:sldMkLst>
      </pc:sldChg>
      <pc:sldChg chg="delSp modSp add del mod">
        <pc:chgData name="Bill Lord" userId="b68276031ed32d04" providerId="LiveId" clId="{991F129A-8101-443E-B3E4-23D61A2ED47B}" dt="2024-11-11T15:10:40.891" v="1240" actId="207"/>
        <pc:sldMkLst>
          <pc:docMk/>
          <pc:sldMk cId="3385229685" sldId="540"/>
        </pc:sldMkLst>
        <pc:spChg chg="mod">
          <ac:chgData name="Bill Lord" userId="b68276031ed32d04" providerId="LiveId" clId="{991F129A-8101-443E-B3E4-23D61A2ED47B}" dt="2024-11-11T15:10:40.891" v="1240" actId="207"/>
          <ac:spMkLst>
            <pc:docMk/>
            <pc:sldMk cId="3385229685" sldId="540"/>
            <ac:spMk id="3" creationId="{00000000-0000-0000-0000-000000000000}"/>
          </ac:spMkLst>
        </pc:spChg>
        <pc:spChg chg="del">
          <ac:chgData name="Bill Lord" userId="b68276031ed32d04" providerId="LiveId" clId="{991F129A-8101-443E-B3E4-23D61A2ED47B}" dt="2024-11-11T15:04:56.746" v="1113" actId="478"/>
          <ac:spMkLst>
            <pc:docMk/>
            <pc:sldMk cId="3385229685" sldId="540"/>
            <ac:spMk id="26" creationId="{00000000-0000-0000-0000-000000000000}"/>
          </ac:spMkLst>
        </pc:spChg>
      </pc:sldChg>
      <pc:sldChg chg="add del">
        <pc:chgData name="Bill Lord" userId="b68276031ed32d04" providerId="LiveId" clId="{991F129A-8101-443E-B3E4-23D61A2ED47B}" dt="2024-11-06T19:06:05.454" v="4"/>
        <pc:sldMkLst>
          <pc:docMk/>
          <pc:sldMk cId="677417651" sldId="541"/>
        </pc:sldMkLst>
      </pc:sldChg>
      <pc:sldChg chg="add del">
        <pc:chgData name="Bill Lord" userId="b68276031ed32d04" providerId="LiveId" clId="{991F129A-8101-443E-B3E4-23D61A2ED47B}" dt="2024-11-06T19:06:05.454" v="4"/>
        <pc:sldMkLst>
          <pc:docMk/>
          <pc:sldMk cId="168619708" sldId="542"/>
        </pc:sldMkLst>
      </pc:sldChg>
      <pc:sldChg chg="add del ord">
        <pc:chgData name="Bill Lord" userId="b68276031ed32d04" providerId="LiveId" clId="{991F129A-8101-443E-B3E4-23D61A2ED47B}" dt="2024-11-10T19:07:48.554" v="395"/>
        <pc:sldMkLst>
          <pc:docMk/>
          <pc:sldMk cId="3538334189" sldId="543"/>
        </pc:sldMkLst>
      </pc:sldChg>
      <pc:sldChg chg="add del">
        <pc:chgData name="Bill Lord" userId="b68276031ed32d04" providerId="LiveId" clId="{991F129A-8101-443E-B3E4-23D61A2ED47B}" dt="2024-11-06T19:06:05.454" v="4"/>
        <pc:sldMkLst>
          <pc:docMk/>
          <pc:sldMk cId="3891682982" sldId="544"/>
        </pc:sldMkLst>
      </pc:sldChg>
      <pc:sldChg chg="addSp modSp add del mod">
        <pc:chgData name="Bill Lord" userId="b68276031ed32d04" providerId="LiveId" clId="{991F129A-8101-443E-B3E4-23D61A2ED47B}" dt="2024-11-11T14:46:13.324" v="1016" actId="207"/>
        <pc:sldMkLst>
          <pc:docMk/>
          <pc:sldMk cId="2361180407" sldId="545"/>
        </pc:sldMkLst>
        <pc:spChg chg="add mod">
          <ac:chgData name="Bill Lord" userId="b68276031ed32d04" providerId="LiveId" clId="{991F129A-8101-443E-B3E4-23D61A2ED47B}" dt="2024-11-11T14:46:13.324" v="1016" actId="207"/>
          <ac:spMkLst>
            <pc:docMk/>
            <pc:sldMk cId="2361180407" sldId="545"/>
            <ac:spMk id="8" creationId="{27B9AF31-363F-00F3-ED25-A7BB6DA541C8}"/>
          </ac:spMkLst>
        </pc:spChg>
      </pc:sldChg>
      <pc:sldChg chg="addSp modSp add mod">
        <pc:chgData name="Bill Lord" userId="b68276031ed32d04" providerId="LiveId" clId="{991F129A-8101-443E-B3E4-23D61A2ED47B}" dt="2024-11-11T13:37:10.739" v="652" actId="20577"/>
        <pc:sldMkLst>
          <pc:docMk/>
          <pc:sldMk cId="1815309347" sldId="549"/>
        </pc:sldMkLst>
        <pc:spChg chg="mod">
          <ac:chgData name="Bill Lord" userId="b68276031ed32d04" providerId="LiveId" clId="{991F129A-8101-443E-B3E4-23D61A2ED47B}" dt="2024-11-11T13:05:35.742" v="419" actId="20577"/>
          <ac:spMkLst>
            <pc:docMk/>
            <pc:sldMk cId="1815309347" sldId="549"/>
            <ac:spMk id="2" creationId="{00000000-0000-0000-0000-000000000000}"/>
          </ac:spMkLst>
        </pc:spChg>
        <pc:spChg chg="add mod">
          <ac:chgData name="Bill Lord" userId="b68276031ed32d04" providerId="LiveId" clId="{991F129A-8101-443E-B3E4-23D61A2ED47B}" dt="2024-11-11T13:30:16.767" v="601" actId="1036"/>
          <ac:spMkLst>
            <pc:docMk/>
            <pc:sldMk cId="1815309347" sldId="549"/>
            <ac:spMk id="4" creationId="{C3CCEEDE-180E-3786-F5E6-7D5C9D580EDB}"/>
          </ac:spMkLst>
        </pc:spChg>
        <pc:spChg chg="add">
          <ac:chgData name="Bill Lord" userId="b68276031ed32d04" providerId="LiveId" clId="{991F129A-8101-443E-B3E4-23D61A2ED47B}" dt="2024-11-11T13:09:18.545" v="426"/>
          <ac:spMkLst>
            <pc:docMk/>
            <pc:sldMk cId="1815309347" sldId="549"/>
            <ac:spMk id="5" creationId="{6BD91CC5-DD29-3CEF-34B6-9A38D82E162E}"/>
          </ac:spMkLst>
        </pc:spChg>
        <pc:spChg chg="add mod">
          <ac:chgData name="Bill Lord" userId="b68276031ed32d04" providerId="LiveId" clId="{991F129A-8101-443E-B3E4-23D61A2ED47B}" dt="2024-11-11T13:30:27.950" v="637" actId="1035"/>
          <ac:spMkLst>
            <pc:docMk/>
            <pc:sldMk cId="1815309347" sldId="549"/>
            <ac:spMk id="6" creationId="{7FA67AF4-EAEE-CFB3-FF80-91AB643AEACB}"/>
          </ac:spMkLst>
        </pc:spChg>
        <pc:spChg chg="mod">
          <ac:chgData name="Bill Lord" userId="b68276031ed32d04" providerId="LiveId" clId="{991F129A-8101-443E-B3E4-23D61A2ED47B}" dt="2024-11-11T13:37:10.739" v="652" actId="20577"/>
          <ac:spMkLst>
            <pc:docMk/>
            <pc:sldMk cId="1815309347" sldId="549"/>
            <ac:spMk id="12" creationId="{00000000-0000-0000-0000-000000000000}"/>
          </ac:spMkLst>
        </pc:spChg>
      </pc:sldChg>
      <pc:sldChg chg="del">
        <pc:chgData name="Bill Lord" userId="b68276031ed32d04" providerId="LiveId" clId="{991F129A-8101-443E-B3E4-23D61A2ED47B}" dt="2024-11-07T19:45:15.857" v="90" actId="47"/>
        <pc:sldMkLst>
          <pc:docMk/>
          <pc:sldMk cId="4008994394" sldId="563"/>
        </pc:sldMkLst>
      </pc:sldChg>
      <pc:sldChg chg="del">
        <pc:chgData name="Bill Lord" userId="b68276031ed32d04" providerId="LiveId" clId="{991F129A-8101-443E-B3E4-23D61A2ED47B}" dt="2024-11-07T19:45:14.693" v="89" actId="47"/>
        <pc:sldMkLst>
          <pc:docMk/>
          <pc:sldMk cId="3373154703" sldId="564"/>
        </pc:sldMkLst>
      </pc:sldChg>
      <pc:sldChg chg="add del">
        <pc:chgData name="Bill Lord" userId="b68276031ed32d04" providerId="LiveId" clId="{991F129A-8101-443E-B3E4-23D61A2ED47B}" dt="2024-11-10T19:08:30.495" v="398"/>
        <pc:sldMkLst>
          <pc:docMk/>
          <pc:sldMk cId="922983081" sldId="565"/>
        </pc:sldMkLst>
      </pc:sldChg>
      <pc:sldChg chg="del">
        <pc:chgData name="Bill Lord" userId="b68276031ed32d04" providerId="LiveId" clId="{991F129A-8101-443E-B3E4-23D61A2ED47B}" dt="2024-11-07T19:45:16.996" v="91" actId="47"/>
        <pc:sldMkLst>
          <pc:docMk/>
          <pc:sldMk cId="1794453165" sldId="565"/>
        </pc:sldMkLst>
      </pc:sldChg>
      <pc:sldChg chg="add del">
        <pc:chgData name="Bill Lord" userId="b68276031ed32d04" providerId="LiveId" clId="{991F129A-8101-443E-B3E4-23D61A2ED47B}" dt="2024-11-10T19:08:30.495" v="398"/>
        <pc:sldMkLst>
          <pc:docMk/>
          <pc:sldMk cId="2145599208" sldId="566"/>
        </pc:sldMkLst>
      </pc:sldChg>
      <pc:sldChg chg="del">
        <pc:chgData name="Bill Lord" userId="b68276031ed32d04" providerId="LiveId" clId="{991F129A-8101-443E-B3E4-23D61A2ED47B}" dt="2024-11-07T19:45:18.120" v="92" actId="47"/>
        <pc:sldMkLst>
          <pc:docMk/>
          <pc:sldMk cId="3397318600" sldId="566"/>
        </pc:sldMkLst>
      </pc:sldChg>
      <pc:sldChg chg="del">
        <pc:chgData name="Bill Lord" userId="b68276031ed32d04" providerId="LiveId" clId="{991F129A-8101-443E-B3E4-23D61A2ED47B}" dt="2024-11-07T19:45:19.407" v="93" actId="47"/>
        <pc:sldMkLst>
          <pc:docMk/>
          <pc:sldMk cId="1847253043" sldId="567"/>
        </pc:sldMkLst>
      </pc:sldChg>
      <pc:sldChg chg="addSp modSp add del mod">
        <pc:chgData name="Bill Lord" userId="b68276031ed32d04" providerId="LiveId" clId="{991F129A-8101-443E-B3E4-23D61A2ED47B}" dt="2024-11-11T15:35:33.220" v="1550" actId="1076"/>
        <pc:sldMkLst>
          <pc:docMk/>
          <pc:sldMk cId="4009121241" sldId="567"/>
        </pc:sldMkLst>
        <pc:spChg chg="add mod">
          <ac:chgData name="Bill Lord" userId="b68276031ed32d04" providerId="LiveId" clId="{991F129A-8101-443E-B3E4-23D61A2ED47B}" dt="2024-11-11T15:35:19.943" v="1549" actId="164"/>
          <ac:spMkLst>
            <pc:docMk/>
            <pc:sldMk cId="4009121241" sldId="567"/>
            <ac:spMk id="2" creationId="{DD70B612-C9DE-613E-A1B8-48F63B2E7F3E}"/>
          </ac:spMkLst>
        </pc:spChg>
        <pc:spChg chg="mod">
          <ac:chgData name="Bill Lord" userId="b68276031ed32d04" providerId="LiveId" clId="{991F129A-8101-443E-B3E4-23D61A2ED47B}" dt="2024-11-11T15:35:14.795" v="1548" actId="1076"/>
          <ac:spMkLst>
            <pc:docMk/>
            <pc:sldMk cId="4009121241" sldId="567"/>
            <ac:spMk id="4" creationId="{00000000-0000-0000-0000-000000000000}"/>
          </ac:spMkLst>
        </pc:spChg>
        <pc:grpChg chg="add mod">
          <ac:chgData name="Bill Lord" userId="b68276031ed32d04" providerId="LiveId" clId="{991F129A-8101-443E-B3E4-23D61A2ED47B}" dt="2024-11-11T15:35:33.220" v="1550" actId="1076"/>
          <ac:grpSpMkLst>
            <pc:docMk/>
            <pc:sldMk cId="4009121241" sldId="567"/>
            <ac:grpSpMk id="7" creationId="{55172D99-9213-1380-5488-8320950D29B5}"/>
          </ac:grpSpMkLst>
        </pc:grpChg>
        <pc:cxnChg chg="add mod">
          <ac:chgData name="Bill Lord" userId="b68276031ed32d04" providerId="LiveId" clId="{991F129A-8101-443E-B3E4-23D61A2ED47B}" dt="2024-11-11T15:35:19.943" v="1549" actId="164"/>
          <ac:cxnSpMkLst>
            <pc:docMk/>
            <pc:sldMk cId="4009121241" sldId="567"/>
            <ac:cxnSpMk id="5" creationId="{6C849E4F-FE78-CBAF-30E5-C759C8DDF17F}"/>
          </ac:cxnSpMkLst>
        </pc:cxnChg>
      </pc:sldChg>
      <pc:sldChg chg="add del">
        <pc:chgData name="Bill Lord" userId="b68276031ed32d04" providerId="LiveId" clId="{991F129A-8101-443E-B3E4-23D61A2ED47B}" dt="2024-11-10T19:08:30.495" v="398"/>
        <pc:sldMkLst>
          <pc:docMk/>
          <pc:sldMk cId="2879526641" sldId="569"/>
        </pc:sldMkLst>
      </pc:sldChg>
      <pc:sldChg chg="add del">
        <pc:chgData name="Bill Lord" userId="b68276031ed32d04" providerId="LiveId" clId="{991F129A-8101-443E-B3E4-23D61A2ED47B}" dt="2024-11-10T19:08:30.495" v="398"/>
        <pc:sldMkLst>
          <pc:docMk/>
          <pc:sldMk cId="678904682" sldId="571"/>
        </pc:sldMkLst>
      </pc:sldChg>
      <pc:sldChg chg="modSp mod ord">
        <pc:chgData name="Bill Lord" userId="b68276031ed32d04" providerId="LiveId" clId="{991F129A-8101-443E-B3E4-23D61A2ED47B}" dt="2024-11-10T18:43:11.943" v="312"/>
        <pc:sldMkLst>
          <pc:docMk/>
          <pc:sldMk cId="2235376838" sldId="576"/>
        </pc:sldMkLst>
        <pc:spChg chg="mod">
          <ac:chgData name="Bill Lord" userId="b68276031ed32d04" providerId="LiveId" clId="{991F129A-8101-443E-B3E4-23D61A2ED47B}" dt="2024-11-10T15:17:50.545" v="101" actId="20577"/>
          <ac:spMkLst>
            <pc:docMk/>
            <pc:sldMk cId="2235376838" sldId="576"/>
            <ac:spMk id="27" creationId="{0CFECCBA-FF21-D2E5-F368-85E8054BDD23}"/>
          </ac:spMkLst>
        </pc:spChg>
        <pc:spChg chg="mod">
          <ac:chgData name="Bill Lord" userId="b68276031ed32d04" providerId="LiveId" clId="{991F129A-8101-443E-B3E4-23D61A2ED47B}" dt="2024-11-10T15:18:15.963" v="106" actId="20577"/>
          <ac:spMkLst>
            <pc:docMk/>
            <pc:sldMk cId="2235376838" sldId="576"/>
            <ac:spMk id="28" creationId="{730B404B-D8E4-07A2-B500-9459ACA6E5C5}"/>
          </ac:spMkLst>
        </pc:spChg>
      </pc:sldChg>
      <pc:sldChg chg="add del">
        <pc:chgData name="Bill Lord" userId="b68276031ed32d04" providerId="LiveId" clId="{991F129A-8101-443E-B3E4-23D61A2ED47B}" dt="2024-11-10T19:08:30.495" v="398"/>
        <pc:sldMkLst>
          <pc:docMk/>
          <pc:sldMk cId="3870184092" sldId="577"/>
        </pc:sldMkLst>
      </pc:sldChg>
      <pc:sldChg chg="add del">
        <pc:chgData name="Bill Lord" userId="b68276031ed32d04" providerId="LiveId" clId="{991F129A-8101-443E-B3E4-23D61A2ED47B}" dt="2024-11-10T19:08:30.495" v="398"/>
        <pc:sldMkLst>
          <pc:docMk/>
          <pc:sldMk cId="3185119830" sldId="578"/>
        </pc:sldMkLst>
      </pc:sldChg>
      <pc:sldChg chg="add del">
        <pc:chgData name="Bill Lord" userId="b68276031ed32d04" providerId="LiveId" clId="{991F129A-8101-443E-B3E4-23D61A2ED47B}" dt="2024-11-10T19:08:30.495" v="398"/>
        <pc:sldMkLst>
          <pc:docMk/>
          <pc:sldMk cId="822815785" sldId="579"/>
        </pc:sldMkLst>
      </pc:sldChg>
      <pc:sldChg chg="add del">
        <pc:chgData name="Bill Lord" userId="b68276031ed32d04" providerId="LiveId" clId="{991F129A-8101-443E-B3E4-23D61A2ED47B}" dt="2024-11-10T15:08:13.390" v="97"/>
        <pc:sldMkLst>
          <pc:docMk/>
          <pc:sldMk cId="908948870" sldId="587"/>
        </pc:sldMkLst>
      </pc:sldChg>
      <pc:sldChg chg="add del">
        <pc:chgData name="Bill Lord" userId="b68276031ed32d04" providerId="LiveId" clId="{991F129A-8101-443E-B3E4-23D61A2ED47B}" dt="2024-11-10T19:19:51.513" v="402"/>
        <pc:sldMkLst>
          <pc:docMk/>
          <pc:sldMk cId="287922752" sldId="606"/>
        </pc:sldMkLst>
      </pc:sldChg>
      <pc:sldChg chg="add del">
        <pc:chgData name="Bill Lord" userId="b68276031ed32d04" providerId="LiveId" clId="{991F129A-8101-443E-B3E4-23D61A2ED47B}" dt="2024-11-10T19:19:51.513" v="402"/>
        <pc:sldMkLst>
          <pc:docMk/>
          <pc:sldMk cId="3429543873" sldId="607"/>
        </pc:sldMkLst>
      </pc:sldChg>
      <pc:sldChg chg="addSp modSp mod">
        <pc:chgData name="Bill Lord" userId="b68276031ed32d04" providerId="LiveId" clId="{991F129A-8101-443E-B3E4-23D61A2ED47B}" dt="2024-11-11T16:05:58.804" v="1690" actId="20577"/>
        <pc:sldMkLst>
          <pc:docMk/>
          <pc:sldMk cId="1206647481" sldId="608"/>
        </pc:sldMkLst>
        <pc:spChg chg="add mod">
          <ac:chgData name="Bill Lord" userId="b68276031ed32d04" providerId="LiveId" clId="{991F129A-8101-443E-B3E4-23D61A2ED47B}" dt="2024-11-11T15:00:54.990" v="1058" actId="1076"/>
          <ac:spMkLst>
            <pc:docMk/>
            <pc:sldMk cId="1206647481" sldId="608"/>
            <ac:spMk id="3" creationId="{6D544CEA-74E0-20EC-4C48-88C7D430032A}"/>
          </ac:spMkLst>
        </pc:spChg>
        <pc:spChg chg="mod">
          <ac:chgData name="Bill Lord" userId="b68276031ed32d04" providerId="LiveId" clId="{991F129A-8101-443E-B3E4-23D61A2ED47B}" dt="2024-11-11T16:05:58.804" v="1690" actId="20577"/>
          <ac:spMkLst>
            <pc:docMk/>
            <pc:sldMk cId="1206647481" sldId="608"/>
            <ac:spMk id="4" creationId="{00000000-0000-0000-0000-000000000000}"/>
          </ac:spMkLst>
        </pc:spChg>
        <pc:spChg chg="add mod">
          <ac:chgData name="Bill Lord" userId="b68276031ed32d04" providerId="LiveId" clId="{991F129A-8101-443E-B3E4-23D61A2ED47B}" dt="2024-11-11T15:01:00.882" v="1059" actId="1076"/>
          <ac:spMkLst>
            <pc:docMk/>
            <pc:sldMk cId="1206647481" sldId="608"/>
            <ac:spMk id="5" creationId="{3E6FCF6D-6B75-92DE-1009-CC36756C7A44}"/>
          </ac:spMkLst>
        </pc:spChg>
      </pc:sldChg>
      <pc:sldChg chg="addSp delSp modSp mod">
        <pc:chgData name="Bill Lord" userId="b68276031ed32d04" providerId="LiveId" clId="{991F129A-8101-443E-B3E4-23D61A2ED47B}" dt="2024-11-14T20:00:32.933" v="4001" actId="20577"/>
        <pc:sldMkLst>
          <pc:docMk/>
          <pc:sldMk cId="3789718329" sldId="610"/>
        </pc:sldMkLst>
        <pc:spChg chg="del mod">
          <ac:chgData name="Bill Lord" userId="b68276031ed32d04" providerId="LiveId" clId="{991F129A-8101-443E-B3E4-23D61A2ED47B}" dt="2024-11-07T15:06:47.550" v="49" actId="478"/>
          <ac:spMkLst>
            <pc:docMk/>
            <pc:sldMk cId="3789718329" sldId="610"/>
            <ac:spMk id="2" creationId="{00000000-0000-0000-0000-000000000000}"/>
          </ac:spMkLst>
        </pc:spChg>
        <pc:spChg chg="add mod">
          <ac:chgData name="Bill Lord" userId="b68276031ed32d04" providerId="LiveId" clId="{991F129A-8101-443E-B3E4-23D61A2ED47B}" dt="2024-11-14T20:00:32.933" v="4001" actId="20577"/>
          <ac:spMkLst>
            <pc:docMk/>
            <pc:sldMk cId="3789718329" sldId="610"/>
            <ac:spMk id="4" creationId="{4BC09C87-930F-306F-25CD-F9EBCF0FFED5}"/>
          </ac:spMkLst>
        </pc:spChg>
        <pc:spChg chg="add mod">
          <ac:chgData name="Bill Lord" userId="b68276031ed32d04" providerId="LiveId" clId="{991F129A-8101-443E-B3E4-23D61A2ED47B}" dt="2024-11-14T20:00:25.929" v="4000" actId="20577"/>
          <ac:spMkLst>
            <pc:docMk/>
            <pc:sldMk cId="3789718329" sldId="610"/>
            <ac:spMk id="5" creationId="{E08D3B0F-D124-79C0-B851-B4AF5C9CB581}"/>
          </ac:spMkLst>
        </pc:spChg>
        <pc:spChg chg="add del mod">
          <ac:chgData name="Bill Lord" userId="b68276031ed32d04" providerId="LiveId" clId="{991F129A-8101-443E-B3E4-23D61A2ED47B}" dt="2024-11-07T15:06:53.161" v="50" actId="478"/>
          <ac:spMkLst>
            <pc:docMk/>
            <pc:sldMk cId="3789718329" sldId="610"/>
            <ac:spMk id="7" creationId="{83907FC7-1EC2-DF1F-770C-D9883BE17418}"/>
          </ac:spMkLst>
        </pc:spChg>
        <pc:spChg chg="del">
          <ac:chgData name="Bill Lord" userId="b68276031ed32d04" providerId="LiveId" clId="{991F129A-8101-443E-B3E4-23D61A2ED47B}" dt="2024-11-07T14:44:09.164" v="21" actId="478"/>
          <ac:spMkLst>
            <pc:docMk/>
            <pc:sldMk cId="3789718329" sldId="610"/>
            <ac:spMk id="12" creationId="{00000000-0000-0000-0000-000000000000}"/>
          </ac:spMkLst>
        </pc:spChg>
      </pc:sldChg>
      <pc:sldChg chg="del">
        <pc:chgData name="Bill Lord" userId="b68276031ed32d04" providerId="LiveId" clId="{991F129A-8101-443E-B3E4-23D61A2ED47B}" dt="2024-11-10T18:42:54.163" v="309" actId="47"/>
        <pc:sldMkLst>
          <pc:docMk/>
          <pc:sldMk cId="1348787399" sldId="611"/>
        </pc:sldMkLst>
      </pc:sldChg>
      <pc:sldChg chg="modSp mod">
        <pc:chgData name="Bill Lord" userId="b68276031ed32d04" providerId="LiveId" clId="{991F129A-8101-443E-B3E4-23D61A2ED47B}" dt="2024-11-11T13:04:15.190" v="409" actId="403"/>
        <pc:sldMkLst>
          <pc:docMk/>
          <pc:sldMk cId="989219102" sldId="612"/>
        </pc:sldMkLst>
        <pc:spChg chg="mod">
          <ac:chgData name="Bill Lord" userId="b68276031ed32d04" providerId="LiveId" clId="{991F129A-8101-443E-B3E4-23D61A2ED47B}" dt="2024-11-11T13:04:15.190" v="409" actId="403"/>
          <ac:spMkLst>
            <pc:docMk/>
            <pc:sldMk cId="989219102" sldId="612"/>
            <ac:spMk id="12" creationId="{00000000-0000-0000-0000-000000000000}"/>
          </ac:spMkLst>
        </pc:spChg>
      </pc:sldChg>
      <pc:sldChg chg="addSp delSp modSp mod">
        <pc:chgData name="Bill Lord" userId="b68276031ed32d04" providerId="LiveId" clId="{991F129A-8101-443E-B3E4-23D61A2ED47B}" dt="2024-11-10T18:31:51.016" v="184" actId="1076"/>
        <pc:sldMkLst>
          <pc:docMk/>
          <pc:sldMk cId="4045549613" sldId="613"/>
        </pc:sldMkLst>
        <pc:spChg chg="mod">
          <ac:chgData name="Bill Lord" userId="b68276031ed32d04" providerId="LiveId" clId="{991F129A-8101-443E-B3E4-23D61A2ED47B}" dt="2024-11-10T18:31:14.143" v="182" actId="164"/>
          <ac:spMkLst>
            <pc:docMk/>
            <pc:sldMk cId="4045549613" sldId="613"/>
            <ac:spMk id="7" creationId="{BBC211EF-E7FF-87AF-8EAB-E6591B243F65}"/>
          </ac:spMkLst>
        </pc:spChg>
        <pc:spChg chg="mod">
          <ac:chgData name="Bill Lord" userId="b68276031ed32d04" providerId="LiveId" clId="{991F129A-8101-443E-B3E4-23D61A2ED47B}" dt="2024-11-10T18:31:14.143" v="182" actId="164"/>
          <ac:spMkLst>
            <pc:docMk/>
            <pc:sldMk cId="4045549613" sldId="613"/>
            <ac:spMk id="8" creationId="{546BC39D-9357-53A9-99B3-0DB1192C61D9}"/>
          </ac:spMkLst>
        </pc:spChg>
        <pc:spChg chg="mod">
          <ac:chgData name="Bill Lord" userId="b68276031ed32d04" providerId="LiveId" clId="{991F129A-8101-443E-B3E4-23D61A2ED47B}" dt="2024-11-10T18:31:14.143" v="182" actId="164"/>
          <ac:spMkLst>
            <pc:docMk/>
            <pc:sldMk cId="4045549613" sldId="613"/>
            <ac:spMk id="9" creationId="{4CE653E4-2771-42D4-8D43-FFA39A98239E}"/>
          </ac:spMkLst>
        </pc:spChg>
        <pc:spChg chg="del">
          <ac:chgData name="Bill Lord" userId="b68276031ed32d04" providerId="LiveId" clId="{991F129A-8101-443E-B3E4-23D61A2ED47B}" dt="2024-11-10T18:10:18.593" v="136" actId="478"/>
          <ac:spMkLst>
            <pc:docMk/>
            <pc:sldMk cId="4045549613" sldId="613"/>
            <ac:spMk id="10" creationId="{55889E8D-A4CB-F8D0-3A26-099BD6166AC0}"/>
          </ac:spMkLst>
        </pc:spChg>
        <pc:spChg chg="add mod ord">
          <ac:chgData name="Bill Lord" userId="b68276031ed32d04" providerId="LiveId" clId="{991F129A-8101-443E-B3E4-23D61A2ED47B}" dt="2024-11-10T18:31:14.143" v="182" actId="164"/>
          <ac:spMkLst>
            <pc:docMk/>
            <pc:sldMk cId="4045549613" sldId="613"/>
            <ac:spMk id="11" creationId="{91F75493-6B16-5248-8272-FA43369D44A2}"/>
          </ac:spMkLst>
        </pc:spChg>
        <pc:spChg chg="add mod">
          <ac:chgData name="Bill Lord" userId="b68276031ed32d04" providerId="LiveId" clId="{991F129A-8101-443E-B3E4-23D61A2ED47B}" dt="2024-11-10T18:27:36.246" v="168" actId="14100"/>
          <ac:spMkLst>
            <pc:docMk/>
            <pc:sldMk cId="4045549613" sldId="613"/>
            <ac:spMk id="12" creationId="{DF4976C5-2EBF-FCEA-9236-CEA4B30B9923}"/>
          </ac:spMkLst>
        </pc:spChg>
        <pc:grpChg chg="add mod">
          <ac:chgData name="Bill Lord" userId="b68276031ed32d04" providerId="LiveId" clId="{991F129A-8101-443E-B3E4-23D61A2ED47B}" dt="2024-11-10T18:31:51.016" v="184" actId="1076"/>
          <ac:grpSpMkLst>
            <pc:docMk/>
            <pc:sldMk cId="4045549613" sldId="613"/>
            <ac:grpSpMk id="13" creationId="{6EBE918C-5EA1-A154-B842-7203781A88D0}"/>
          </ac:grpSpMkLst>
        </pc:grpChg>
        <pc:picChg chg="add mod ord modCrop">
          <ac:chgData name="Bill Lord" userId="b68276031ed32d04" providerId="LiveId" clId="{991F129A-8101-443E-B3E4-23D61A2ED47B}" dt="2024-11-10T18:30:58.846" v="181" actId="1076"/>
          <ac:picMkLst>
            <pc:docMk/>
            <pc:sldMk cId="4045549613" sldId="613"/>
            <ac:picMk id="3" creationId="{A09FFFF2-3E5E-0A4F-6E74-363DF3B3C41B}"/>
          </ac:picMkLst>
        </pc:picChg>
        <pc:picChg chg="add mod ord modCrop">
          <ac:chgData name="Bill Lord" userId="b68276031ed32d04" providerId="LiveId" clId="{991F129A-8101-443E-B3E4-23D61A2ED47B}" dt="2024-11-10T18:30:24.637" v="178" actId="1076"/>
          <ac:picMkLst>
            <pc:docMk/>
            <pc:sldMk cId="4045549613" sldId="613"/>
            <ac:picMk id="5" creationId="{2E809336-65B7-F85D-189C-BBB4A7469D78}"/>
          </ac:picMkLst>
        </pc:picChg>
        <pc:picChg chg="del">
          <ac:chgData name="Bill Lord" userId="b68276031ed32d04" providerId="LiveId" clId="{991F129A-8101-443E-B3E4-23D61A2ED47B}" dt="2024-11-07T14:40:37.250" v="9" actId="478"/>
          <ac:picMkLst>
            <pc:docMk/>
            <pc:sldMk cId="4045549613" sldId="613"/>
            <ac:picMk id="6" creationId="{23DFF095-9549-ED72-A4B7-5B87A47E8106}"/>
          </ac:picMkLst>
        </pc:picChg>
      </pc:sldChg>
      <pc:sldChg chg="del">
        <pc:chgData name="Bill Lord" userId="b68276031ed32d04" providerId="LiveId" clId="{991F129A-8101-443E-B3E4-23D61A2ED47B}" dt="2024-11-07T19:42:09.206" v="65" actId="47"/>
        <pc:sldMkLst>
          <pc:docMk/>
          <pc:sldMk cId="4241463439" sldId="614"/>
        </pc:sldMkLst>
      </pc:sldChg>
      <pc:sldChg chg="addSp modSp del mod">
        <pc:chgData name="Bill Lord" userId="b68276031ed32d04" providerId="LiveId" clId="{991F129A-8101-443E-B3E4-23D61A2ED47B}" dt="2024-11-10T18:44:25.207" v="332" actId="2696"/>
        <pc:sldMkLst>
          <pc:docMk/>
          <pc:sldMk cId="1362401732" sldId="615"/>
        </pc:sldMkLst>
        <pc:spChg chg="add mod">
          <ac:chgData name="Bill Lord" userId="b68276031ed32d04" providerId="LiveId" clId="{991F129A-8101-443E-B3E4-23D61A2ED47B}" dt="2024-11-10T18:42:37.275" v="308" actId="404"/>
          <ac:spMkLst>
            <pc:docMk/>
            <pc:sldMk cId="1362401732" sldId="615"/>
            <ac:spMk id="6" creationId="{1C8372E5-58B5-6520-9521-7F9D91E1D023}"/>
          </ac:spMkLst>
        </pc:spChg>
      </pc:sldChg>
      <pc:sldChg chg="add del">
        <pc:chgData name="Bill Lord" userId="b68276031ed32d04" providerId="LiveId" clId="{991F129A-8101-443E-B3E4-23D61A2ED47B}" dt="2024-11-11T15:54:11.482" v="1555" actId="47"/>
        <pc:sldMkLst>
          <pc:docMk/>
          <pc:sldMk cId="3621764912" sldId="615"/>
        </pc:sldMkLst>
      </pc:sldChg>
      <pc:sldChg chg="add del">
        <pc:chgData name="Bill Lord" userId="b68276031ed32d04" providerId="LiveId" clId="{991F129A-8101-443E-B3E4-23D61A2ED47B}" dt="2024-11-11T15:54:12.370" v="1556" actId="47"/>
        <pc:sldMkLst>
          <pc:docMk/>
          <pc:sldMk cId="1657075825" sldId="616"/>
        </pc:sldMkLst>
      </pc:sldChg>
      <pc:sldChg chg="del">
        <pc:chgData name="Bill Lord" userId="b68276031ed32d04" providerId="LiveId" clId="{991F129A-8101-443E-B3E4-23D61A2ED47B}" dt="2024-11-10T18:44:25.207" v="332" actId="2696"/>
        <pc:sldMkLst>
          <pc:docMk/>
          <pc:sldMk cId="2547977137" sldId="616"/>
        </pc:sldMkLst>
      </pc:sldChg>
      <pc:sldChg chg="del">
        <pc:chgData name="Bill Lord" userId="b68276031ed32d04" providerId="LiveId" clId="{991F129A-8101-443E-B3E4-23D61A2ED47B}" dt="2024-11-07T19:45:05.946" v="87" actId="47"/>
        <pc:sldMkLst>
          <pc:docMk/>
          <pc:sldMk cId="1997708215" sldId="617"/>
        </pc:sldMkLst>
      </pc:sldChg>
      <pc:sldChg chg="del">
        <pc:chgData name="Bill Lord" userId="b68276031ed32d04" providerId="LiveId" clId="{991F129A-8101-443E-B3E4-23D61A2ED47B}" dt="2024-11-07T19:42:10.410" v="66" actId="47"/>
        <pc:sldMkLst>
          <pc:docMk/>
          <pc:sldMk cId="2855013559" sldId="618"/>
        </pc:sldMkLst>
      </pc:sldChg>
      <pc:sldChg chg="add del">
        <pc:chgData name="Bill Lord" userId="b68276031ed32d04" providerId="LiveId" clId="{991F129A-8101-443E-B3E4-23D61A2ED47B}" dt="2024-11-10T19:19:51.513" v="402"/>
        <pc:sldMkLst>
          <pc:docMk/>
          <pc:sldMk cId="4042947629" sldId="618"/>
        </pc:sldMkLst>
      </pc:sldChg>
      <pc:sldChg chg="add del">
        <pc:chgData name="Bill Lord" userId="b68276031ed32d04" providerId="LiveId" clId="{991F129A-8101-443E-B3E4-23D61A2ED47B}" dt="2024-11-10T19:19:51.513" v="402"/>
        <pc:sldMkLst>
          <pc:docMk/>
          <pc:sldMk cId="2026398747" sldId="620"/>
        </pc:sldMkLst>
      </pc:sldChg>
      <pc:sldChg chg="del">
        <pc:chgData name="Bill Lord" userId="b68276031ed32d04" providerId="LiveId" clId="{991F129A-8101-443E-B3E4-23D61A2ED47B}" dt="2024-11-07T19:45:13.582" v="88" actId="47"/>
        <pc:sldMkLst>
          <pc:docMk/>
          <pc:sldMk cId="2400976414" sldId="621"/>
        </pc:sldMkLst>
      </pc:sldChg>
      <pc:sldChg chg="add del">
        <pc:chgData name="Bill Lord" userId="b68276031ed32d04" providerId="LiveId" clId="{991F129A-8101-443E-B3E4-23D61A2ED47B}" dt="2024-11-10T19:19:51.513" v="402"/>
        <pc:sldMkLst>
          <pc:docMk/>
          <pc:sldMk cId="2127334691" sldId="622"/>
        </pc:sldMkLst>
      </pc:sldChg>
      <pc:sldChg chg="del">
        <pc:chgData name="Bill Lord" userId="b68276031ed32d04" providerId="LiveId" clId="{991F129A-8101-443E-B3E4-23D61A2ED47B}" dt="2024-11-07T19:42:57.777" v="72" actId="47"/>
        <pc:sldMkLst>
          <pc:docMk/>
          <pc:sldMk cId="3556051445" sldId="623"/>
        </pc:sldMkLst>
      </pc:sldChg>
      <pc:sldChg chg="add del">
        <pc:chgData name="Bill Lord" userId="b68276031ed32d04" providerId="LiveId" clId="{991F129A-8101-443E-B3E4-23D61A2ED47B}" dt="2024-11-10T19:19:51.513" v="402"/>
        <pc:sldMkLst>
          <pc:docMk/>
          <pc:sldMk cId="236799610" sldId="624"/>
        </pc:sldMkLst>
      </pc:sldChg>
      <pc:sldChg chg="del">
        <pc:chgData name="Bill Lord" userId="b68276031ed32d04" providerId="LiveId" clId="{991F129A-8101-443E-B3E4-23D61A2ED47B}" dt="2024-11-07T19:42:16.456" v="69" actId="47"/>
        <pc:sldMkLst>
          <pc:docMk/>
          <pc:sldMk cId="572907940" sldId="624"/>
        </pc:sldMkLst>
      </pc:sldChg>
      <pc:sldChg chg="add del">
        <pc:chgData name="Bill Lord" userId="b68276031ed32d04" providerId="LiveId" clId="{991F129A-8101-443E-B3E4-23D61A2ED47B}" dt="2024-11-11T15:49:37.663" v="1553" actId="47"/>
        <pc:sldMkLst>
          <pc:docMk/>
          <pc:sldMk cId="2065036389" sldId="625"/>
        </pc:sldMkLst>
      </pc:sldChg>
      <pc:sldChg chg="del">
        <pc:chgData name="Bill Lord" userId="b68276031ed32d04" providerId="LiveId" clId="{991F129A-8101-443E-B3E4-23D61A2ED47B}" dt="2024-11-07T19:42:23.819" v="70" actId="47"/>
        <pc:sldMkLst>
          <pc:docMk/>
          <pc:sldMk cId="3335813700" sldId="625"/>
        </pc:sldMkLst>
      </pc:sldChg>
      <pc:sldChg chg="add del">
        <pc:chgData name="Bill Lord" userId="b68276031ed32d04" providerId="LiveId" clId="{991F129A-8101-443E-B3E4-23D61A2ED47B}" dt="2024-11-10T19:19:51.513" v="402"/>
        <pc:sldMkLst>
          <pc:docMk/>
          <pc:sldMk cId="2389868959" sldId="626"/>
        </pc:sldMkLst>
      </pc:sldChg>
      <pc:sldChg chg="del">
        <pc:chgData name="Bill Lord" userId="b68276031ed32d04" providerId="LiveId" clId="{991F129A-8101-443E-B3E4-23D61A2ED47B}" dt="2024-11-07T19:42:30.197" v="71" actId="47"/>
        <pc:sldMkLst>
          <pc:docMk/>
          <pc:sldMk cId="2482281956" sldId="626"/>
        </pc:sldMkLst>
      </pc:sldChg>
      <pc:sldChg chg="del">
        <pc:chgData name="Bill Lord" userId="b68276031ed32d04" providerId="LiveId" clId="{991F129A-8101-443E-B3E4-23D61A2ED47B}" dt="2024-11-07T19:42:59.576" v="75" actId="47"/>
        <pc:sldMkLst>
          <pc:docMk/>
          <pc:sldMk cId="4077689500" sldId="627"/>
        </pc:sldMkLst>
      </pc:sldChg>
      <pc:sldChg chg="del">
        <pc:chgData name="Bill Lord" userId="b68276031ed32d04" providerId="LiveId" clId="{991F129A-8101-443E-B3E4-23D61A2ED47B}" dt="2024-11-07T19:43:02.611" v="76" actId="47"/>
        <pc:sldMkLst>
          <pc:docMk/>
          <pc:sldMk cId="184025542" sldId="628"/>
        </pc:sldMkLst>
      </pc:sldChg>
      <pc:sldChg chg="del">
        <pc:chgData name="Bill Lord" userId="b68276031ed32d04" providerId="LiveId" clId="{991F129A-8101-443E-B3E4-23D61A2ED47B}" dt="2024-11-07T19:43:04.012" v="77" actId="47"/>
        <pc:sldMkLst>
          <pc:docMk/>
          <pc:sldMk cId="784040209" sldId="629"/>
        </pc:sldMkLst>
      </pc:sldChg>
      <pc:sldChg chg="del">
        <pc:chgData name="Bill Lord" userId="b68276031ed32d04" providerId="LiveId" clId="{991F129A-8101-443E-B3E4-23D61A2ED47B}" dt="2024-11-07T19:42:58.272" v="73" actId="47"/>
        <pc:sldMkLst>
          <pc:docMk/>
          <pc:sldMk cId="2965481187" sldId="630"/>
        </pc:sldMkLst>
      </pc:sldChg>
      <pc:sldChg chg="del">
        <pc:chgData name="Bill Lord" userId="b68276031ed32d04" providerId="LiveId" clId="{991F129A-8101-443E-B3E4-23D61A2ED47B}" dt="2024-11-07T19:42:12.388" v="67" actId="47"/>
        <pc:sldMkLst>
          <pc:docMk/>
          <pc:sldMk cId="2892858896" sldId="631"/>
        </pc:sldMkLst>
      </pc:sldChg>
      <pc:sldChg chg="del">
        <pc:chgData name="Bill Lord" userId="b68276031ed32d04" providerId="LiveId" clId="{991F129A-8101-443E-B3E4-23D61A2ED47B}" dt="2024-11-07T19:42:14.116" v="68" actId="47"/>
        <pc:sldMkLst>
          <pc:docMk/>
          <pc:sldMk cId="476482423" sldId="632"/>
        </pc:sldMkLst>
      </pc:sldChg>
      <pc:sldChg chg="del">
        <pc:chgData name="Bill Lord" userId="b68276031ed32d04" providerId="LiveId" clId="{991F129A-8101-443E-B3E4-23D61A2ED47B}" dt="2024-11-07T19:44:28.123" v="81" actId="47"/>
        <pc:sldMkLst>
          <pc:docMk/>
          <pc:sldMk cId="1821837807" sldId="633"/>
        </pc:sldMkLst>
      </pc:sldChg>
      <pc:sldChg chg="del">
        <pc:chgData name="Bill Lord" userId="b68276031ed32d04" providerId="LiveId" clId="{991F129A-8101-443E-B3E4-23D61A2ED47B}" dt="2024-11-07T19:44:31.587" v="82" actId="47"/>
        <pc:sldMkLst>
          <pc:docMk/>
          <pc:sldMk cId="4209911122" sldId="634"/>
        </pc:sldMkLst>
      </pc:sldChg>
      <pc:sldChg chg="del">
        <pc:chgData name="Bill Lord" userId="b68276031ed32d04" providerId="LiveId" clId="{991F129A-8101-443E-B3E4-23D61A2ED47B}" dt="2024-11-07T19:44:37.171" v="83" actId="47"/>
        <pc:sldMkLst>
          <pc:docMk/>
          <pc:sldMk cId="2756013833" sldId="635"/>
        </pc:sldMkLst>
      </pc:sldChg>
      <pc:sldChg chg="del">
        <pc:chgData name="Bill Lord" userId="b68276031ed32d04" providerId="LiveId" clId="{991F129A-8101-443E-B3E4-23D61A2ED47B}" dt="2024-11-07T19:44:43.146" v="84" actId="47"/>
        <pc:sldMkLst>
          <pc:docMk/>
          <pc:sldMk cId="761597936" sldId="636"/>
        </pc:sldMkLst>
      </pc:sldChg>
      <pc:sldChg chg="del">
        <pc:chgData name="Bill Lord" userId="b68276031ed32d04" providerId="LiveId" clId="{991F129A-8101-443E-B3E4-23D61A2ED47B}" dt="2024-11-07T19:44:45.668" v="85" actId="47"/>
        <pc:sldMkLst>
          <pc:docMk/>
          <pc:sldMk cId="3899918726" sldId="637"/>
        </pc:sldMkLst>
      </pc:sldChg>
      <pc:sldChg chg="add del">
        <pc:chgData name="Bill Lord" userId="b68276031ed32d04" providerId="LiveId" clId="{991F129A-8101-443E-B3E4-23D61A2ED47B}" dt="2024-11-10T19:21:34.292" v="405"/>
        <pc:sldMkLst>
          <pc:docMk/>
          <pc:sldMk cId="1675510786" sldId="638"/>
        </pc:sldMkLst>
      </pc:sldChg>
      <pc:sldChg chg="del">
        <pc:chgData name="Bill Lord" userId="b68276031ed32d04" providerId="LiveId" clId="{991F129A-8101-443E-B3E4-23D61A2ED47B}" dt="2024-11-07T19:44:46.750" v="86" actId="47"/>
        <pc:sldMkLst>
          <pc:docMk/>
          <pc:sldMk cId="3178142705" sldId="638"/>
        </pc:sldMkLst>
      </pc:sldChg>
      <pc:sldChg chg="del">
        <pc:chgData name="Bill Lord" userId="b68276031ed32d04" providerId="LiveId" clId="{991F129A-8101-443E-B3E4-23D61A2ED47B}" dt="2024-11-10T18:42:58.257" v="310" actId="47"/>
        <pc:sldMkLst>
          <pc:docMk/>
          <pc:sldMk cId="2771206308" sldId="639"/>
        </pc:sldMkLst>
      </pc:sldChg>
      <pc:sldChg chg="delSp add del mod">
        <pc:chgData name="Bill Lord" userId="b68276031ed32d04" providerId="LiveId" clId="{991F129A-8101-443E-B3E4-23D61A2ED47B}" dt="2024-11-11T14:55:01.373" v="1032" actId="478"/>
        <pc:sldMkLst>
          <pc:docMk/>
          <pc:sldMk cId="3900382933" sldId="639"/>
        </pc:sldMkLst>
        <pc:spChg chg="del">
          <ac:chgData name="Bill Lord" userId="b68276031ed32d04" providerId="LiveId" clId="{991F129A-8101-443E-B3E4-23D61A2ED47B}" dt="2024-11-11T14:55:01.373" v="1032" actId="478"/>
          <ac:spMkLst>
            <pc:docMk/>
            <pc:sldMk cId="3900382933" sldId="639"/>
            <ac:spMk id="5" creationId="{AABC8DC3-5925-D507-19C1-37B7FB2E6ED8}"/>
          </ac:spMkLst>
        </pc:spChg>
      </pc:sldChg>
      <pc:sldChg chg="del">
        <pc:chgData name="Bill Lord" userId="b68276031ed32d04" providerId="LiveId" clId="{991F129A-8101-443E-B3E4-23D61A2ED47B}" dt="2024-11-07T19:45:31.658" v="94" actId="47"/>
        <pc:sldMkLst>
          <pc:docMk/>
          <pc:sldMk cId="3259081298" sldId="640"/>
        </pc:sldMkLst>
      </pc:sldChg>
      <pc:sldChg chg="del">
        <pc:chgData name="Bill Lord" userId="b68276031ed32d04" providerId="LiveId" clId="{991F129A-8101-443E-B3E4-23D61A2ED47B}" dt="2024-11-07T19:42:59.007" v="74" actId="47"/>
        <pc:sldMkLst>
          <pc:docMk/>
          <pc:sldMk cId="1979659355" sldId="641"/>
        </pc:sldMkLst>
      </pc:sldChg>
      <pc:sldChg chg="addSp delSp add del setBg delDesignElem">
        <pc:chgData name="Bill Lord" userId="b68276031ed32d04" providerId="LiveId" clId="{991F129A-8101-443E-B3E4-23D61A2ED47B}" dt="2024-11-07T15:05:07.852" v="27"/>
        <pc:sldMkLst>
          <pc:docMk/>
          <pc:sldMk cId="1090592201" sldId="642"/>
        </pc:sldMkLst>
        <pc:spChg chg="add del">
          <ac:chgData name="Bill Lord" userId="b68276031ed32d04" providerId="LiveId" clId="{991F129A-8101-443E-B3E4-23D61A2ED47B}" dt="2024-11-06T19:06:05.407" v="3"/>
          <ac:spMkLst>
            <pc:docMk/>
            <pc:sldMk cId="1090592201" sldId="642"/>
            <ac:spMk id="18" creationId="{54A3C4F7-79C2-E9DE-4CAB-0685DAF7D4C9}"/>
          </ac:spMkLst>
        </pc:spChg>
        <pc:spChg chg="add del">
          <ac:chgData name="Bill Lord" userId="b68276031ed32d04" providerId="LiveId" clId="{991F129A-8101-443E-B3E4-23D61A2ED47B}" dt="2024-11-06T19:06:05.407" v="3"/>
          <ac:spMkLst>
            <pc:docMk/>
            <pc:sldMk cId="1090592201" sldId="642"/>
            <ac:spMk id="20" creationId="{2D42AAF6-C276-813E-5F6C-197E0C44B0B0}"/>
          </ac:spMkLst>
        </pc:spChg>
      </pc:sldChg>
      <pc:sldChg chg="add del">
        <pc:chgData name="Bill Lord" userId="b68276031ed32d04" providerId="LiveId" clId="{991F129A-8101-443E-B3E4-23D61A2ED47B}" dt="2024-11-06T19:06:05.454" v="4"/>
        <pc:sldMkLst>
          <pc:docMk/>
          <pc:sldMk cId="35368516" sldId="643"/>
        </pc:sldMkLst>
      </pc:sldChg>
      <pc:sldChg chg="add del">
        <pc:chgData name="Bill Lord" userId="b68276031ed32d04" providerId="LiveId" clId="{991F129A-8101-443E-B3E4-23D61A2ED47B}" dt="2024-11-06T19:06:05.454" v="4"/>
        <pc:sldMkLst>
          <pc:docMk/>
          <pc:sldMk cId="3685395284" sldId="644"/>
        </pc:sldMkLst>
      </pc:sldChg>
      <pc:sldChg chg="add del">
        <pc:chgData name="Bill Lord" userId="b68276031ed32d04" providerId="LiveId" clId="{991F129A-8101-443E-B3E4-23D61A2ED47B}" dt="2024-11-10T19:21:34.292" v="405"/>
        <pc:sldMkLst>
          <pc:docMk/>
          <pc:sldMk cId="1158484196" sldId="645"/>
        </pc:sldMkLst>
      </pc:sldChg>
      <pc:sldChg chg="add del">
        <pc:chgData name="Bill Lord" userId="b68276031ed32d04" providerId="LiveId" clId="{991F129A-8101-443E-B3E4-23D61A2ED47B}" dt="2024-11-10T18:43:23.565" v="313" actId="47"/>
        <pc:sldMkLst>
          <pc:docMk/>
          <pc:sldMk cId="1666586412" sldId="645"/>
        </pc:sldMkLst>
      </pc:sldChg>
      <pc:sldChg chg="modSp add del mod">
        <pc:chgData name="Bill Lord" userId="b68276031ed32d04" providerId="LiveId" clId="{991F129A-8101-443E-B3E4-23D61A2ED47B}" dt="2024-11-07T15:06:15.429" v="43" actId="2696"/>
        <pc:sldMkLst>
          <pc:docMk/>
          <pc:sldMk cId="1531886957" sldId="646"/>
        </pc:sldMkLst>
        <pc:spChg chg="mod">
          <ac:chgData name="Bill Lord" userId="b68276031ed32d04" providerId="LiveId" clId="{991F129A-8101-443E-B3E4-23D61A2ED47B}" dt="2024-11-07T15:05:46.180" v="42" actId="20577"/>
          <ac:spMkLst>
            <pc:docMk/>
            <pc:sldMk cId="1531886957" sldId="646"/>
            <ac:spMk id="2" creationId="{85AA1CD9-7CD2-989A-5220-073677E3163F}"/>
          </ac:spMkLst>
        </pc:spChg>
      </pc:sldChg>
      <pc:sldChg chg="add del">
        <pc:chgData name="Bill Lord" userId="b68276031ed32d04" providerId="LiveId" clId="{991F129A-8101-443E-B3E4-23D61A2ED47B}" dt="2024-11-07T15:03:19.473" v="25" actId="2890"/>
        <pc:sldMkLst>
          <pc:docMk/>
          <pc:sldMk cId="2535324495" sldId="646"/>
        </pc:sldMkLst>
      </pc:sldChg>
      <pc:sldChg chg="add">
        <pc:chgData name="Bill Lord" userId="b68276031ed32d04" providerId="LiveId" clId="{991F129A-8101-443E-B3E4-23D61A2ED47B}" dt="2024-11-07T15:06:28.795" v="47"/>
        <pc:sldMkLst>
          <pc:docMk/>
          <pc:sldMk cId="2773243216" sldId="646"/>
        </pc:sldMkLst>
      </pc:sldChg>
      <pc:sldChg chg="addSp delSp add del setBg delDesignElem">
        <pc:chgData name="Bill Lord" userId="b68276031ed32d04" providerId="LiveId" clId="{991F129A-8101-443E-B3E4-23D61A2ED47B}" dt="2024-11-07T15:06:28.779" v="46"/>
        <pc:sldMkLst>
          <pc:docMk/>
          <pc:sldMk cId="2861384431" sldId="646"/>
        </pc:sldMkLst>
        <pc:spChg chg="add del">
          <ac:chgData name="Bill Lord" userId="b68276031ed32d04" providerId="LiveId" clId="{991F129A-8101-443E-B3E4-23D61A2ED47B}" dt="2024-11-07T15:06:28.779" v="46"/>
          <ac:spMkLst>
            <pc:docMk/>
            <pc:sldMk cId="2861384431" sldId="646"/>
            <ac:spMk id="18" creationId="{C39F5004-B1CA-6A9B-6661-D182845C123A}"/>
          </ac:spMkLst>
        </pc:spChg>
        <pc:spChg chg="add del">
          <ac:chgData name="Bill Lord" userId="b68276031ed32d04" providerId="LiveId" clId="{991F129A-8101-443E-B3E4-23D61A2ED47B}" dt="2024-11-07T15:06:28.779" v="46"/>
          <ac:spMkLst>
            <pc:docMk/>
            <pc:sldMk cId="2861384431" sldId="646"/>
            <ac:spMk id="20" creationId="{10C05D37-3EF1-47AF-8FF2-C17BC31B6EC7}"/>
          </ac:spMkLst>
        </pc:spChg>
      </pc:sldChg>
      <pc:sldChg chg="addSp delSp add del setBg delDesignElem">
        <pc:chgData name="Bill Lord" userId="b68276031ed32d04" providerId="LiveId" clId="{991F129A-8101-443E-B3E4-23D61A2ED47B}" dt="2024-11-07T15:07:48.339" v="53"/>
        <pc:sldMkLst>
          <pc:docMk/>
          <pc:sldMk cId="698674682" sldId="647"/>
        </pc:sldMkLst>
        <pc:spChg chg="add del">
          <ac:chgData name="Bill Lord" userId="b68276031ed32d04" providerId="LiveId" clId="{991F129A-8101-443E-B3E4-23D61A2ED47B}" dt="2024-11-07T15:07:48.339" v="53"/>
          <ac:spMkLst>
            <pc:docMk/>
            <pc:sldMk cId="698674682" sldId="647"/>
            <ac:spMk id="18" creationId="{1FE7E57B-6229-88BD-D736-61EC9DC3698E}"/>
          </ac:spMkLst>
        </pc:spChg>
        <pc:spChg chg="add del">
          <ac:chgData name="Bill Lord" userId="b68276031ed32d04" providerId="LiveId" clId="{991F129A-8101-443E-B3E4-23D61A2ED47B}" dt="2024-11-07T15:07:48.339" v="53"/>
          <ac:spMkLst>
            <pc:docMk/>
            <pc:sldMk cId="698674682" sldId="647"/>
            <ac:spMk id="20" creationId="{8CF809A6-8F81-082A-E516-7AEFE7E168BA}"/>
          </ac:spMkLst>
        </pc:spChg>
      </pc:sldChg>
      <pc:sldChg chg="delSp add del setBg delDesignElem">
        <pc:chgData name="Bill Lord" userId="b68276031ed32d04" providerId="LiveId" clId="{991F129A-8101-443E-B3E4-23D61A2ED47B}" dt="2024-11-10T18:50:35.049" v="339" actId="47"/>
        <pc:sldMkLst>
          <pc:docMk/>
          <pc:sldMk cId="981822222" sldId="647"/>
        </pc:sldMkLst>
        <pc:spChg chg="del">
          <ac:chgData name="Bill Lord" userId="b68276031ed32d04" providerId="LiveId" clId="{991F129A-8101-443E-B3E4-23D61A2ED47B}" dt="2024-11-10T18:44:44.256" v="334"/>
          <ac:spMkLst>
            <pc:docMk/>
            <pc:sldMk cId="981822222" sldId="647"/>
            <ac:spMk id="18" creationId="{4FAA738C-135D-DD4B-D1E1-05116B1B7B2F}"/>
          </ac:spMkLst>
        </pc:spChg>
        <pc:spChg chg="del">
          <ac:chgData name="Bill Lord" userId="b68276031ed32d04" providerId="LiveId" clId="{991F129A-8101-443E-B3E4-23D61A2ED47B}" dt="2024-11-10T18:44:44.256" v="334"/>
          <ac:spMkLst>
            <pc:docMk/>
            <pc:sldMk cId="981822222" sldId="647"/>
            <ac:spMk id="20" creationId="{842B1073-C860-436F-3FC3-C0E0A12B0840}"/>
          </ac:spMkLst>
        </pc:spChg>
      </pc:sldChg>
      <pc:sldChg chg="modSp add del mod">
        <pc:chgData name="Bill Lord" userId="b68276031ed32d04" providerId="LiveId" clId="{991F129A-8101-443E-B3E4-23D61A2ED47B}" dt="2024-11-10T18:44:25.207" v="332" actId="2696"/>
        <pc:sldMkLst>
          <pc:docMk/>
          <pc:sldMk cId="2253633805" sldId="647"/>
        </pc:sldMkLst>
        <pc:spChg chg="mod">
          <ac:chgData name="Bill Lord" userId="b68276031ed32d04" providerId="LiveId" clId="{991F129A-8101-443E-B3E4-23D61A2ED47B}" dt="2024-11-07T15:08:01.617" v="64" actId="20577"/>
          <ac:spMkLst>
            <pc:docMk/>
            <pc:sldMk cId="2253633805" sldId="647"/>
            <ac:spMk id="2" creationId="{B86469A7-78E9-36BF-97D8-C5F45995C2C9}"/>
          </ac:spMkLst>
        </pc:spChg>
      </pc:sldChg>
      <pc:sldChg chg="modSp add mod ord">
        <pc:chgData name="Bill Lord" userId="b68276031ed32d04" providerId="LiveId" clId="{991F129A-8101-443E-B3E4-23D61A2ED47B}" dt="2024-11-10T18:44:00.090" v="331" actId="20577"/>
        <pc:sldMkLst>
          <pc:docMk/>
          <pc:sldMk cId="3095798363" sldId="648"/>
        </pc:sldMkLst>
        <pc:spChg chg="mod">
          <ac:chgData name="Bill Lord" userId="b68276031ed32d04" providerId="LiveId" clId="{991F129A-8101-443E-B3E4-23D61A2ED47B}" dt="2024-11-10T18:44:00.090" v="331" actId="20577"/>
          <ac:spMkLst>
            <pc:docMk/>
            <pc:sldMk cId="3095798363" sldId="648"/>
            <ac:spMk id="2" creationId="{6D359E63-499B-6F49-E9B0-9D34C7E98979}"/>
          </ac:spMkLst>
        </pc:spChg>
      </pc:sldChg>
      <pc:sldChg chg="addSp delSp add del setBg delDesignElem">
        <pc:chgData name="Bill Lord" userId="b68276031ed32d04" providerId="LiveId" clId="{991F129A-8101-443E-B3E4-23D61A2ED47B}" dt="2024-11-10T18:50:49.261" v="342"/>
        <pc:sldMkLst>
          <pc:docMk/>
          <pc:sldMk cId="2221081845" sldId="649"/>
        </pc:sldMkLst>
        <pc:spChg chg="add del">
          <ac:chgData name="Bill Lord" userId="b68276031ed32d04" providerId="LiveId" clId="{991F129A-8101-443E-B3E4-23D61A2ED47B}" dt="2024-11-10T18:50:49.261" v="342"/>
          <ac:spMkLst>
            <pc:docMk/>
            <pc:sldMk cId="2221081845" sldId="649"/>
            <ac:spMk id="18" creationId="{4E68B33F-2477-CB25-C976-7514FBAE0D3D}"/>
          </ac:spMkLst>
        </pc:spChg>
        <pc:spChg chg="add del">
          <ac:chgData name="Bill Lord" userId="b68276031ed32d04" providerId="LiveId" clId="{991F129A-8101-443E-B3E4-23D61A2ED47B}" dt="2024-11-10T18:50:49.261" v="342"/>
          <ac:spMkLst>
            <pc:docMk/>
            <pc:sldMk cId="2221081845" sldId="649"/>
            <ac:spMk id="20" creationId="{AB6E5EA3-6B3E-E91B-D7E8-23BB3E97C0B8}"/>
          </ac:spMkLst>
        </pc:spChg>
      </pc:sldChg>
      <pc:sldChg chg="modSp add del mod">
        <pc:chgData name="Bill Lord" userId="b68276031ed32d04" providerId="LiveId" clId="{991F129A-8101-443E-B3E4-23D61A2ED47B}" dt="2024-11-11T15:54:10.131" v="1554" actId="47"/>
        <pc:sldMkLst>
          <pc:docMk/>
          <pc:sldMk cId="3405815706" sldId="649"/>
        </pc:sldMkLst>
        <pc:spChg chg="mod">
          <ac:chgData name="Bill Lord" userId="b68276031ed32d04" providerId="LiveId" clId="{991F129A-8101-443E-B3E4-23D61A2ED47B}" dt="2024-11-10T18:51:10.038" v="374" actId="20577"/>
          <ac:spMkLst>
            <pc:docMk/>
            <pc:sldMk cId="3405815706" sldId="649"/>
            <ac:spMk id="2" creationId="{BDAC61E1-81AA-C884-0469-0DDDA4E9ACFA}"/>
          </ac:spMkLst>
        </pc:spChg>
      </pc:sldChg>
      <pc:sldChg chg="delSp add del setBg delDesignElem">
        <pc:chgData name="Bill Lord" userId="b68276031ed32d04" providerId="LiveId" clId="{991F129A-8101-443E-B3E4-23D61A2ED47B}" dt="2024-11-10T18:52:18.885" v="384" actId="47"/>
        <pc:sldMkLst>
          <pc:docMk/>
          <pc:sldMk cId="555918142" sldId="650"/>
        </pc:sldMkLst>
        <pc:spChg chg="del">
          <ac:chgData name="Bill Lord" userId="b68276031ed32d04" providerId="LiveId" clId="{991F129A-8101-443E-B3E4-23D61A2ED47B}" dt="2024-11-10T18:51:58.071" v="379"/>
          <ac:spMkLst>
            <pc:docMk/>
            <pc:sldMk cId="555918142" sldId="650"/>
            <ac:spMk id="18" creationId="{7EA6E662-60C5-3D65-5B72-8ED8FF10D6BF}"/>
          </ac:spMkLst>
        </pc:spChg>
        <pc:spChg chg="del">
          <ac:chgData name="Bill Lord" userId="b68276031ed32d04" providerId="LiveId" clId="{991F129A-8101-443E-B3E4-23D61A2ED47B}" dt="2024-11-10T18:51:58.071" v="379"/>
          <ac:spMkLst>
            <pc:docMk/>
            <pc:sldMk cId="555918142" sldId="650"/>
            <ac:spMk id="20" creationId="{4440C83B-DBBD-D8A8-8483-D72D2E11789D}"/>
          </ac:spMkLst>
        </pc:spChg>
      </pc:sldChg>
      <pc:sldChg chg="addSp delSp add del setBg delDesignElem">
        <pc:chgData name="Bill Lord" userId="b68276031ed32d04" providerId="LiveId" clId="{991F129A-8101-443E-B3E4-23D61A2ED47B}" dt="2024-11-10T18:51:43.183" v="377"/>
        <pc:sldMkLst>
          <pc:docMk/>
          <pc:sldMk cId="2235802337" sldId="650"/>
        </pc:sldMkLst>
        <pc:spChg chg="add del">
          <ac:chgData name="Bill Lord" userId="b68276031ed32d04" providerId="LiveId" clId="{991F129A-8101-443E-B3E4-23D61A2ED47B}" dt="2024-11-10T18:51:43.183" v="377"/>
          <ac:spMkLst>
            <pc:docMk/>
            <pc:sldMk cId="2235802337" sldId="650"/>
            <ac:spMk id="18" creationId="{EA184C71-D444-8BE7-5CC8-19B6EACB458F}"/>
          </ac:spMkLst>
        </pc:spChg>
        <pc:spChg chg="add del">
          <ac:chgData name="Bill Lord" userId="b68276031ed32d04" providerId="LiveId" clId="{991F129A-8101-443E-B3E4-23D61A2ED47B}" dt="2024-11-10T18:51:43.183" v="377"/>
          <ac:spMkLst>
            <pc:docMk/>
            <pc:sldMk cId="2235802337" sldId="650"/>
            <ac:spMk id="20" creationId="{E7668E68-C92F-7108-6D06-34D8E31A5298}"/>
          </ac:spMkLst>
        </pc:spChg>
      </pc:sldChg>
      <pc:sldChg chg="modSp add mod">
        <pc:chgData name="Bill Lord" userId="b68276031ed32d04" providerId="LiveId" clId="{991F129A-8101-443E-B3E4-23D61A2ED47B}" dt="2024-11-10T18:52:28.077" v="388" actId="20577"/>
        <pc:sldMkLst>
          <pc:docMk/>
          <pc:sldMk cId="1445392593" sldId="651"/>
        </pc:sldMkLst>
        <pc:spChg chg="mod">
          <ac:chgData name="Bill Lord" userId="b68276031ed32d04" providerId="LiveId" clId="{991F129A-8101-443E-B3E4-23D61A2ED47B}" dt="2024-11-10T18:52:28.077" v="388" actId="20577"/>
          <ac:spMkLst>
            <pc:docMk/>
            <pc:sldMk cId="1445392593" sldId="651"/>
            <ac:spMk id="2" creationId="{A6E73106-A17E-0A65-8D08-813DD2D15888}"/>
          </ac:spMkLst>
        </pc:spChg>
      </pc:sldChg>
      <pc:sldChg chg="addSp delSp add del setBg delDesignElem">
        <pc:chgData name="Bill Lord" userId="b68276031ed32d04" providerId="LiveId" clId="{991F129A-8101-443E-B3E4-23D61A2ED47B}" dt="2024-11-10T18:52:16.612" v="382"/>
        <pc:sldMkLst>
          <pc:docMk/>
          <pc:sldMk cId="2961213360" sldId="651"/>
        </pc:sldMkLst>
        <pc:spChg chg="add del">
          <ac:chgData name="Bill Lord" userId="b68276031ed32d04" providerId="LiveId" clId="{991F129A-8101-443E-B3E4-23D61A2ED47B}" dt="2024-11-10T18:52:16.612" v="382"/>
          <ac:spMkLst>
            <pc:docMk/>
            <pc:sldMk cId="2961213360" sldId="651"/>
            <ac:spMk id="18" creationId="{08239E95-6E66-D34C-E0F5-1A02427C5478}"/>
          </ac:spMkLst>
        </pc:spChg>
        <pc:spChg chg="add del">
          <ac:chgData name="Bill Lord" userId="b68276031ed32d04" providerId="LiveId" clId="{991F129A-8101-443E-B3E4-23D61A2ED47B}" dt="2024-11-10T18:52:16.612" v="382"/>
          <ac:spMkLst>
            <pc:docMk/>
            <pc:sldMk cId="2961213360" sldId="651"/>
            <ac:spMk id="20" creationId="{EE1B4970-F588-D902-9CE4-12525FDB68D6}"/>
          </ac:spMkLst>
        </pc:spChg>
      </pc:sldChg>
      <pc:sldChg chg="add del">
        <pc:chgData name="Bill Lord" userId="b68276031ed32d04" providerId="LiveId" clId="{991F129A-8101-443E-B3E4-23D61A2ED47B}" dt="2024-11-11T14:36:58.618" v="944" actId="47"/>
        <pc:sldMkLst>
          <pc:docMk/>
          <pc:sldMk cId="683537751" sldId="652"/>
        </pc:sldMkLst>
      </pc:sldChg>
      <pc:sldChg chg="add del">
        <pc:chgData name="Bill Lord" userId="b68276031ed32d04" providerId="LiveId" clId="{991F129A-8101-443E-B3E4-23D61A2ED47B}" dt="2024-11-11T15:37:37.297" v="1551" actId="47"/>
        <pc:sldMkLst>
          <pc:docMk/>
          <pc:sldMk cId="1404521654" sldId="662"/>
        </pc:sldMkLst>
      </pc:sldChg>
      <pc:sldChg chg="add del">
        <pc:chgData name="Bill Lord" userId="b68276031ed32d04" providerId="LiveId" clId="{991F129A-8101-443E-B3E4-23D61A2ED47B}" dt="2024-11-11T15:37:48.111" v="1552" actId="47"/>
        <pc:sldMkLst>
          <pc:docMk/>
          <pc:sldMk cId="3935736796" sldId="663"/>
        </pc:sldMkLst>
      </pc:sldChg>
      <pc:sldChg chg="add del">
        <pc:chgData name="Bill Lord" userId="b68276031ed32d04" providerId="LiveId" clId="{991F129A-8101-443E-B3E4-23D61A2ED47B}" dt="2024-11-10T19:21:34.292" v="405"/>
        <pc:sldMkLst>
          <pc:docMk/>
          <pc:sldMk cId="3583242558" sldId="664"/>
        </pc:sldMkLst>
      </pc:sldChg>
      <pc:sldChg chg="add del">
        <pc:chgData name="Bill Lord" userId="b68276031ed32d04" providerId="LiveId" clId="{991F129A-8101-443E-B3E4-23D61A2ED47B}" dt="2024-11-10T19:21:34.292" v="405"/>
        <pc:sldMkLst>
          <pc:docMk/>
          <pc:sldMk cId="2189075916" sldId="665"/>
        </pc:sldMkLst>
      </pc:sldChg>
      <pc:sldChg chg="add del">
        <pc:chgData name="Bill Lord" userId="b68276031ed32d04" providerId="LiveId" clId="{991F129A-8101-443E-B3E4-23D61A2ED47B}" dt="2024-11-11T14:54:07.940" v="1031" actId="47"/>
        <pc:sldMkLst>
          <pc:docMk/>
          <pc:sldMk cId="3040073841" sldId="666"/>
        </pc:sldMkLst>
      </pc:sldChg>
      <pc:sldChg chg="addSp modSp add mod">
        <pc:chgData name="Bill Lord" userId="b68276031ed32d04" providerId="LiveId" clId="{991F129A-8101-443E-B3E4-23D61A2ED47B}" dt="2024-11-11T21:27:30.441" v="3976" actId="207"/>
        <pc:sldMkLst>
          <pc:docMk/>
          <pc:sldMk cId="1141677812" sldId="667"/>
        </pc:sldMkLst>
        <pc:spChg chg="mod">
          <ac:chgData name="Bill Lord" userId="b68276031ed32d04" providerId="LiveId" clId="{991F129A-8101-443E-B3E4-23D61A2ED47B}" dt="2024-11-11T21:22:06.154" v="3651" actId="14100"/>
          <ac:spMkLst>
            <pc:docMk/>
            <pc:sldMk cId="1141677812" sldId="667"/>
            <ac:spMk id="3" creationId="{12353E7D-78F1-1AB4-96C2-7B63C74BFD81}"/>
          </ac:spMkLst>
        </pc:spChg>
        <pc:spChg chg="add mod">
          <ac:chgData name="Bill Lord" userId="b68276031ed32d04" providerId="LiveId" clId="{991F129A-8101-443E-B3E4-23D61A2ED47B}" dt="2024-11-11T21:27:30.441" v="3976" actId="207"/>
          <ac:spMkLst>
            <pc:docMk/>
            <pc:sldMk cId="1141677812" sldId="667"/>
            <ac:spMk id="4" creationId="{F02DF871-5B23-742D-1151-4EDBEFA5CA37}"/>
          </ac:spMkLst>
        </pc:spChg>
      </pc:sldChg>
      <pc:sldChg chg="addSp delSp modSp add mod">
        <pc:chgData name="Bill Lord" userId="b68276031ed32d04" providerId="LiveId" clId="{991F129A-8101-443E-B3E4-23D61A2ED47B}" dt="2024-11-11T21:35:47.123" v="3984" actId="14100"/>
        <pc:sldMkLst>
          <pc:docMk/>
          <pc:sldMk cId="2962580839" sldId="668"/>
        </pc:sldMkLst>
        <pc:spChg chg="mod">
          <ac:chgData name="Bill Lord" userId="b68276031ed32d04" providerId="LiveId" clId="{991F129A-8101-443E-B3E4-23D61A2ED47B}" dt="2024-11-11T14:29:28.273" v="941" actId="5793"/>
          <ac:spMkLst>
            <pc:docMk/>
            <pc:sldMk cId="2962580839" sldId="668"/>
            <ac:spMk id="8" creationId="{175EA27E-7166-6D82-52A8-24D8657CD51C}"/>
          </ac:spMkLst>
        </pc:spChg>
        <pc:grpChg chg="del">
          <ac:chgData name="Bill Lord" userId="b68276031ed32d04" providerId="LiveId" clId="{991F129A-8101-443E-B3E4-23D61A2ED47B}" dt="2024-11-11T14:01:59.223" v="799" actId="478"/>
          <ac:grpSpMkLst>
            <pc:docMk/>
            <pc:sldMk cId="2962580839" sldId="668"/>
            <ac:grpSpMk id="4" creationId="{6A8356CA-6919-8E2C-429D-5864E90AD272}"/>
          </ac:grpSpMkLst>
        </pc:grpChg>
        <pc:picChg chg="del">
          <ac:chgData name="Bill Lord" userId="b68276031ed32d04" providerId="LiveId" clId="{991F129A-8101-443E-B3E4-23D61A2ED47B}" dt="2024-11-11T14:02:01.271" v="800" actId="478"/>
          <ac:picMkLst>
            <pc:docMk/>
            <pc:sldMk cId="2962580839" sldId="668"/>
            <ac:picMk id="5" creationId="{CAB99846-8569-3DF6-35F5-5792EF89724B}"/>
          </ac:picMkLst>
        </pc:picChg>
        <pc:cxnChg chg="add mod">
          <ac:chgData name="Bill Lord" userId="b68276031ed32d04" providerId="LiveId" clId="{991F129A-8101-443E-B3E4-23D61A2ED47B}" dt="2024-11-11T21:35:20.133" v="3978" actId="208"/>
          <ac:cxnSpMkLst>
            <pc:docMk/>
            <pc:sldMk cId="2962580839" sldId="668"/>
            <ac:cxnSpMk id="5" creationId="{4D641AA9-CE3B-B94E-EED6-C5BF03CE2496}"/>
          </ac:cxnSpMkLst>
        </pc:cxnChg>
        <pc:cxnChg chg="add mod">
          <ac:chgData name="Bill Lord" userId="b68276031ed32d04" providerId="LiveId" clId="{991F129A-8101-443E-B3E4-23D61A2ED47B}" dt="2024-11-11T21:35:47.123" v="3984" actId="14100"/>
          <ac:cxnSpMkLst>
            <pc:docMk/>
            <pc:sldMk cId="2962580839" sldId="668"/>
            <ac:cxnSpMk id="6" creationId="{4046A07C-613A-97A7-E8B4-3565EA660549}"/>
          </ac:cxnSpMkLst>
        </pc:cxnChg>
        <pc:cxnChg chg="add mod">
          <ac:chgData name="Bill Lord" userId="b68276031ed32d04" providerId="LiveId" clId="{991F129A-8101-443E-B3E4-23D61A2ED47B}" dt="2024-11-11T21:35:33.251" v="3982" actId="14100"/>
          <ac:cxnSpMkLst>
            <pc:docMk/>
            <pc:sldMk cId="2962580839" sldId="668"/>
            <ac:cxnSpMk id="7" creationId="{B4D55F6D-BE77-3A15-8EF4-1BCF8F230C90}"/>
          </ac:cxnSpMkLst>
        </pc:cxnChg>
      </pc:sldChg>
      <pc:sldChg chg="addSp modSp add mod">
        <pc:chgData name="Bill Lord" userId="b68276031ed32d04" providerId="LiveId" clId="{991F129A-8101-443E-B3E4-23D61A2ED47B}" dt="2024-11-11T14:46:37.938" v="1030" actId="20577"/>
        <pc:sldMkLst>
          <pc:docMk/>
          <pc:sldMk cId="2353059392" sldId="669"/>
        </pc:sldMkLst>
        <pc:spChg chg="mod">
          <ac:chgData name="Bill Lord" userId="b68276031ed32d04" providerId="LiveId" clId="{991F129A-8101-443E-B3E4-23D61A2ED47B}" dt="2024-11-11T14:38:59.787" v="947" actId="1076"/>
          <ac:spMkLst>
            <pc:docMk/>
            <pc:sldMk cId="2353059392" sldId="669"/>
            <ac:spMk id="5" creationId="{0CF076CC-97BC-4865-8E06-7C263DBD1D83}"/>
          </ac:spMkLst>
        </pc:spChg>
        <pc:spChg chg="mod">
          <ac:chgData name="Bill Lord" userId="b68276031ed32d04" providerId="LiveId" clId="{991F129A-8101-443E-B3E4-23D61A2ED47B}" dt="2024-11-11T14:38:54.668" v="946" actId="1076"/>
          <ac:spMkLst>
            <pc:docMk/>
            <pc:sldMk cId="2353059392" sldId="669"/>
            <ac:spMk id="6" creationId="{47E6C559-07B3-E085-4E9E-5E1DEE8E83DC}"/>
          </ac:spMkLst>
        </pc:spChg>
        <pc:spChg chg="mod">
          <ac:chgData name="Bill Lord" userId="b68276031ed32d04" providerId="LiveId" clId="{991F129A-8101-443E-B3E4-23D61A2ED47B}" dt="2024-11-11T14:39:09.146" v="949" actId="1076"/>
          <ac:spMkLst>
            <pc:docMk/>
            <pc:sldMk cId="2353059392" sldId="669"/>
            <ac:spMk id="7" creationId="{4B899B5C-2A83-8BBD-9467-84354A4CB037}"/>
          </ac:spMkLst>
        </pc:spChg>
        <pc:spChg chg="add mod">
          <ac:chgData name="Bill Lord" userId="b68276031ed32d04" providerId="LiveId" clId="{991F129A-8101-443E-B3E4-23D61A2ED47B}" dt="2024-11-11T14:39:43.152" v="952" actId="1076"/>
          <ac:spMkLst>
            <pc:docMk/>
            <pc:sldMk cId="2353059392" sldId="669"/>
            <ac:spMk id="8" creationId="{93DFD8DC-4F44-EFFC-8371-09AF1E9C2C7F}"/>
          </ac:spMkLst>
        </pc:spChg>
        <pc:spChg chg="mod">
          <ac:chgData name="Bill Lord" userId="b68276031ed32d04" providerId="LiveId" clId="{991F129A-8101-443E-B3E4-23D61A2ED47B}" dt="2024-11-11T14:39:05.126" v="948" actId="1076"/>
          <ac:spMkLst>
            <pc:docMk/>
            <pc:sldMk cId="2353059392" sldId="669"/>
            <ac:spMk id="9" creationId="{3BCCD1E8-CAF2-A2A7-CFAE-809479A5C806}"/>
          </ac:spMkLst>
        </pc:spChg>
        <pc:spChg chg="add mod">
          <ac:chgData name="Bill Lord" userId="b68276031ed32d04" providerId="LiveId" clId="{991F129A-8101-443E-B3E4-23D61A2ED47B}" dt="2024-11-11T14:39:55.513" v="955" actId="1076"/>
          <ac:spMkLst>
            <pc:docMk/>
            <pc:sldMk cId="2353059392" sldId="669"/>
            <ac:spMk id="10" creationId="{285789F3-FF53-FE20-6070-9046092250D6}"/>
          </ac:spMkLst>
        </pc:spChg>
        <pc:spChg chg="add mod">
          <ac:chgData name="Bill Lord" userId="b68276031ed32d04" providerId="LiveId" clId="{991F129A-8101-443E-B3E4-23D61A2ED47B}" dt="2024-11-11T14:46:37.938" v="1030" actId="20577"/>
          <ac:spMkLst>
            <pc:docMk/>
            <pc:sldMk cId="2353059392" sldId="669"/>
            <ac:spMk id="11" creationId="{615512FC-667A-CFFE-FA90-E12021DF8E3D}"/>
          </ac:spMkLst>
        </pc:spChg>
        <pc:spChg chg="mod">
          <ac:chgData name="Bill Lord" userId="b68276031ed32d04" providerId="LiveId" clId="{991F129A-8101-443E-B3E4-23D61A2ED47B}" dt="2024-11-11T14:40:08.692" v="956" actId="1076"/>
          <ac:spMkLst>
            <pc:docMk/>
            <pc:sldMk cId="2353059392" sldId="669"/>
            <ac:spMk id="14" creationId="{91CD3105-F411-49B2-789C-CF0E873DB0C1}"/>
          </ac:spMkLst>
        </pc:spChg>
        <pc:spChg chg="mod">
          <ac:chgData name="Bill Lord" userId="b68276031ed32d04" providerId="LiveId" clId="{991F129A-8101-443E-B3E4-23D61A2ED47B}" dt="2024-11-11T14:40:13.261" v="957" actId="1076"/>
          <ac:spMkLst>
            <pc:docMk/>
            <pc:sldMk cId="2353059392" sldId="669"/>
            <ac:spMk id="15" creationId="{F9AC0425-1A9B-5DC1-2678-696C743DB0A1}"/>
          </ac:spMkLst>
        </pc:spChg>
        <pc:spChg chg="mod">
          <ac:chgData name="Bill Lord" userId="b68276031ed32d04" providerId="LiveId" clId="{991F129A-8101-443E-B3E4-23D61A2ED47B}" dt="2024-11-11T14:40:17.998" v="958" actId="1076"/>
          <ac:spMkLst>
            <pc:docMk/>
            <pc:sldMk cId="2353059392" sldId="669"/>
            <ac:spMk id="16" creationId="{4EFD294F-A93C-309B-8464-A416E1808141}"/>
          </ac:spMkLst>
        </pc:spChg>
        <pc:spChg chg="mod">
          <ac:chgData name="Bill Lord" userId="b68276031ed32d04" providerId="LiveId" clId="{991F129A-8101-443E-B3E4-23D61A2ED47B}" dt="2024-11-11T14:44:51.969" v="994" actId="14100"/>
          <ac:spMkLst>
            <pc:docMk/>
            <pc:sldMk cId="2353059392" sldId="669"/>
            <ac:spMk id="17" creationId="{06FDE56F-8075-D4DB-920D-D53C0B81A4D9}"/>
          </ac:spMkLst>
        </pc:spChg>
      </pc:sldChg>
      <pc:sldChg chg="addSp delSp modSp add mod">
        <pc:chgData name="Bill Lord" userId="b68276031ed32d04" providerId="LiveId" clId="{991F129A-8101-443E-B3E4-23D61A2ED47B}" dt="2024-11-11T20:18:40.469" v="2906" actId="20577"/>
        <pc:sldMkLst>
          <pc:docMk/>
          <pc:sldMk cId="1586378218" sldId="670"/>
        </pc:sldMkLst>
        <pc:spChg chg="mod">
          <ac:chgData name="Bill Lord" userId="b68276031ed32d04" providerId="LiveId" clId="{991F129A-8101-443E-B3E4-23D61A2ED47B}" dt="2024-11-11T20:18:40.469" v="2906" actId="20577"/>
          <ac:spMkLst>
            <pc:docMk/>
            <pc:sldMk cId="1586378218" sldId="670"/>
            <ac:spMk id="3" creationId="{14056C40-7E98-A8C0-8411-D3B02884CB9F}"/>
          </ac:spMkLst>
        </pc:spChg>
        <pc:spChg chg="add del">
          <ac:chgData name="Bill Lord" userId="b68276031ed32d04" providerId="LiveId" clId="{991F129A-8101-443E-B3E4-23D61A2ED47B}" dt="2024-11-11T18:26:02.150" v="2697" actId="22"/>
          <ac:spMkLst>
            <pc:docMk/>
            <pc:sldMk cId="1586378218" sldId="670"/>
            <ac:spMk id="4" creationId="{1409E13D-0710-CF36-CF9F-821D6B01B4F3}"/>
          </ac:spMkLst>
        </pc:spChg>
      </pc:sldChg>
      <pc:sldChg chg="addSp delSp modSp add mod">
        <pc:chgData name="Bill Lord" userId="b68276031ed32d04" providerId="LiveId" clId="{991F129A-8101-443E-B3E4-23D61A2ED47B}" dt="2024-11-11T20:20:29.640" v="3005" actId="1035"/>
        <pc:sldMkLst>
          <pc:docMk/>
          <pc:sldMk cId="1291881430" sldId="671"/>
        </pc:sldMkLst>
        <pc:spChg chg="add mod">
          <ac:chgData name="Bill Lord" userId="b68276031ed32d04" providerId="LiveId" clId="{991F129A-8101-443E-B3E4-23D61A2ED47B}" dt="2024-11-11T19:59:48.826" v="2706" actId="20577"/>
          <ac:spMkLst>
            <pc:docMk/>
            <pc:sldMk cId="1291881430" sldId="671"/>
            <ac:spMk id="2" creationId="{7B5F3ECC-47E3-4BB5-98EC-7C4819B76E8C}"/>
          </ac:spMkLst>
        </pc:spChg>
        <pc:spChg chg="del mod">
          <ac:chgData name="Bill Lord" userId="b68276031ed32d04" providerId="LiveId" clId="{991F129A-8101-443E-B3E4-23D61A2ED47B}" dt="2024-11-11T20:20:24.087" v="2969" actId="478"/>
          <ac:spMkLst>
            <pc:docMk/>
            <pc:sldMk cId="1291881430" sldId="671"/>
            <ac:spMk id="3" creationId="{1E80B4F4-0EB8-5F66-C25E-693F7A4114DF}"/>
          </ac:spMkLst>
        </pc:spChg>
        <pc:spChg chg="add mod">
          <ac:chgData name="Bill Lord" userId="b68276031ed32d04" providerId="LiveId" clId="{991F129A-8101-443E-B3E4-23D61A2ED47B}" dt="2024-11-11T20:19:30.659" v="2911" actId="164"/>
          <ac:spMkLst>
            <pc:docMk/>
            <pc:sldMk cId="1291881430" sldId="671"/>
            <ac:spMk id="4" creationId="{DC6FF9E1-65AC-8DFC-F666-6B1BBAB3401B}"/>
          </ac:spMkLst>
        </pc:spChg>
        <pc:spChg chg="add mod">
          <ac:chgData name="Bill Lord" userId="b68276031ed32d04" providerId="LiveId" clId="{991F129A-8101-443E-B3E4-23D61A2ED47B}" dt="2024-11-11T20:19:30.659" v="2911" actId="164"/>
          <ac:spMkLst>
            <pc:docMk/>
            <pc:sldMk cId="1291881430" sldId="671"/>
            <ac:spMk id="10" creationId="{0A641DBF-8674-3F2F-5723-9F33E8DBF9F7}"/>
          </ac:spMkLst>
        </pc:spChg>
        <pc:spChg chg="add mod">
          <ac:chgData name="Bill Lord" userId="b68276031ed32d04" providerId="LiveId" clId="{991F129A-8101-443E-B3E4-23D61A2ED47B}" dt="2024-11-11T20:19:30.659" v="2911" actId="164"/>
          <ac:spMkLst>
            <pc:docMk/>
            <pc:sldMk cId="1291881430" sldId="671"/>
            <ac:spMk id="11" creationId="{85817A5F-7286-C0CB-FE1E-C2A6DA9B348C}"/>
          </ac:spMkLst>
        </pc:spChg>
        <pc:spChg chg="add mod">
          <ac:chgData name="Bill Lord" userId="b68276031ed32d04" providerId="LiveId" clId="{991F129A-8101-443E-B3E4-23D61A2ED47B}" dt="2024-11-11T20:19:30.659" v="2911" actId="164"/>
          <ac:spMkLst>
            <pc:docMk/>
            <pc:sldMk cId="1291881430" sldId="671"/>
            <ac:spMk id="12" creationId="{2FB0D679-017B-AC00-54E7-FA8D33782A23}"/>
          </ac:spMkLst>
        </pc:spChg>
        <pc:spChg chg="add mod">
          <ac:chgData name="Bill Lord" userId="b68276031ed32d04" providerId="LiveId" clId="{991F129A-8101-443E-B3E4-23D61A2ED47B}" dt="2024-11-11T20:19:30.659" v="2911" actId="164"/>
          <ac:spMkLst>
            <pc:docMk/>
            <pc:sldMk cId="1291881430" sldId="671"/>
            <ac:spMk id="13" creationId="{C2D0FCF4-8551-EC6A-C9C6-6ABC38ED1F26}"/>
          </ac:spMkLst>
        </pc:spChg>
        <pc:spChg chg="add mod">
          <ac:chgData name="Bill Lord" userId="b68276031ed32d04" providerId="LiveId" clId="{991F129A-8101-443E-B3E4-23D61A2ED47B}" dt="2024-11-11T20:19:30.659" v="2911" actId="164"/>
          <ac:spMkLst>
            <pc:docMk/>
            <pc:sldMk cId="1291881430" sldId="671"/>
            <ac:spMk id="14" creationId="{0B4C5286-62CD-8315-8430-B48AFD39EC2E}"/>
          </ac:spMkLst>
        </pc:spChg>
        <pc:spChg chg="add mod">
          <ac:chgData name="Bill Lord" userId="b68276031ed32d04" providerId="LiveId" clId="{991F129A-8101-443E-B3E4-23D61A2ED47B}" dt="2024-11-11T20:19:30.659" v="2911" actId="164"/>
          <ac:spMkLst>
            <pc:docMk/>
            <pc:sldMk cId="1291881430" sldId="671"/>
            <ac:spMk id="15" creationId="{0FEC0623-9C81-9DBE-6574-E033A6992961}"/>
          </ac:spMkLst>
        </pc:spChg>
        <pc:spChg chg="add mod">
          <ac:chgData name="Bill Lord" userId="b68276031ed32d04" providerId="LiveId" clId="{991F129A-8101-443E-B3E4-23D61A2ED47B}" dt="2024-11-11T20:19:30.659" v="2911" actId="164"/>
          <ac:spMkLst>
            <pc:docMk/>
            <pc:sldMk cId="1291881430" sldId="671"/>
            <ac:spMk id="16" creationId="{3D232BD4-6362-6FA4-8B3D-B46AA01C8235}"/>
          </ac:spMkLst>
        </pc:spChg>
        <pc:spChg chg="add mod">
          <ac:chgData name="Bill Lord" userId="b68276031ed32d04" providerId="LiveId" clId="{991F129A-8101-443E-B3E4-23D61A2ED47B}" dt="2024-11-11T20:19:30.659" v="2911" actId="164"/>
          <ac:spMkLst>
            <pc:docMk/>
            <pc:sldMk cId="1291881430" sldId="671"/>
            <ac:spMk id="17" creationId="{62B2B50F-2F78-A0FB-1302-8EF2DE72B990}"/>
          </ac:spMkLst>
        </pc:spChg>
        <pc:spChg chg="add mod">
          <ac:chgData name="Bill Lord" userId="b68276031ed32d04" providerId="LiveId" clId="{991F129A-8101-443E-B3E4-23D61A2ED47B}" dt="2024-11-11T20:19:30.659" v="2911" actId="164"/>
          <ac:spMkLst>
            <pc:docMk/>
            <pc:sldMk cId="1291881430" sldId="671"/>
            <ac:spMk id="18" creationId="{82FCE455-6163-3948-9E09-15EF9DE20786}"/>
          </ac:spMkLst>
        </pc:spChg>
        <pc:spChg chg="add mod">
          <ac:chgData name="Bill Lord" userId="b68276031ed32d04" providerId="LiveId" clId="{991F129A-8101-443E-B3E4-23D61A2ED47B}" dt="2024-11-11T20:19:30.659" v="2911" actId="164"/>
          <ac:spMkLst>
            <pc:docMk/>
            <pc:sldMk cId="1291881430" sldId="671"/>
            <ac:spMk id="19" creationId="{0E7E3903-05CB-0D70-4A1C-F6B3A0061BFA}"/>
          </ac:spMkLst>
        </pc:spChg>
        <pc:spChg chg="add mod">
          <ac:chgData name="Bill Lord" userId="b68276031ed32d04" providerId="LiveId" clId="{991F129A-8101-443E-B3E4-23D61A2ED47B}" dt="2024-11-11T20:20:29.640" v="3005" actId="1035"/>
          <ac:spMkLst>
            <pc:docMk/>
            <pc:sldMk cId="1291881430" sldId="671"/>
            <ac:spMk id="21" creationId="{16112638-F13F-7062-01FA-A3B8602B19AD}"/>
          </ac:spMkLst>
        </pc:spChg>
        <pc:grpChg chg="add mod">
          <ac:chgData name="Bill Lord" userId="b68276031ed32d04" providerId="LiveId" clId="{991F129A-8101-443E-B3E4-23D61A2ED47B}" dt="2024-11-11T20:20:29.640" v="3005" actId="1035"/>
          <ac:grpSpMkLst>
            <pc:docMk/>
            <pc:sldMk cId="1291881430" sldId="671"/>
            <ac:grpSpMk id="22" creationId="{F5ECB576-0395-EECB-4DB1-9D5331F33C70}"/>
          </ac:grpSpMkLst>
        </pc:grpChg>
        <pc:picChg chg="add del mod">
          <ac:chgData name="Bill Lord" userId="b68276031ed32d04" providerId="LiveId" clId="{991F129A-8101-443E-B3E4-23D61A2ED47B}" dt="2024-11-11T20:17:52.094" v="2903" actId="478"/>
          <ac:picMkLst>
            <pc:docMk/>
            <pc:sldMk cId="1291881430" sldId="671"/>
            <ac:picMk id="9" creationId="{E3F45692-8A79-AA95-9729-73E7A23467F7}"/>
          </ac:picMkLst>
        </pc:picChg>
        <pc:cxnChg chg="add mod">
          <ac:chgData name="Bill Lord" userId="b68276031ed32d04" providerId="LiveId" clId="{991F129A-8101-443E-B3E4-23D61A2ED47B}" dt="2024-11-11T20:19:30.659" v="2911" actId="164"/>
          <ac:cxnSpMkLst>
            <pc:docMk/>
            <pc:sldMk cId="1291881430" sldId="671"/>
            <ac:cxnSpMk id="6" creationId="{B6FBC8E9-8014-AE31-8F9F-F94F4500E16E}"/>
          </ac:cxnSpMkLst>
        </pc:cxnChg>
        <pc:cxnChg chg="add mod">
          <ac:chgData name="Bill Lord" userId="b68276031ed32d04" providerId="LiveId" clId="{991F129A-8101-443E-B3E4-23D61A2ED47B}" dt="2024-11-11T20:19:30.659" v="2911" actId="164"/>
          <ac:cxnSpMkLst>
            <pc:docMk/>
            <pc:sldMk cId="1291881430" sldId="671"/>
            <ac:cxnSpMk id="7" creationId="{6BC594DC-6974-9D89-2136-F1FE220AB21D}"/>
          </ac:cxnSpMkLst>
        </pc:cxnChg>
      </pc:sldChg>
      <pc:sldChg chg="addSp delSp modSp add mod">
        <pc:chgData name="Bill Lord" userId="b68276031ed32d04" providerId="LiveId" clId="{991F129A-8101-443E-B3E4-23D61A2ED47B}" dt="2024-11-11T20:39:56.877" v="3429" actId="1076"/>
        <pc:sldMkLst>
          <pc:docMk/>
          <pc:sldMk cId="1522300042" sldId="672"/>
        </pc:sldMkLst>
        <pc:spChg chg="add mod">
          <ac:chgData name="Bill Lord" userId="b68276031ed32d04" providerId="LiveId" clId="{991F129A-8101-443E-B3E4-23D61A2ED47B}" dt="2024-11-11T20:37:23.663" v="3254" actId="1076"/>
          <ac:spMkLst>
            <pc:docMk/>
            <pc:sldMk cId="1522300042" sldId="672"/>
            <ac:spMk id="2" creationId="{737A1CE9-D66B-4C48-3843-8276A60CB990}"/>
          </ac:spMkLst>
        </pc:spChg>
        <pc:spChg chg="mod">
          <ac:chgData name="Bill Lord" userId="b68276031ed32d04" providerId="LiveId" clId="{991F129A-8101-443E-B3E4-23D61A2ED47B}" dt="2024-11-11T20:35:30.992" v="3250" actId="20577"/>
          <ac:spMkLst>
            <pc:docMk/>
            <pc:sldMk cId="1522300042" sldId="672"/>
            <ac:spMk id="3" creationId="{9B5F6F95-F8CB-1326-3C89-F1B09BC626A1}"/>
          </ac:spMkLst>
        </pc:spChg>
        <pc:spChg chg="add mod">
          <ac:chgData name="Bill Lord" userId="b68276031ed32d04" providerId="LiveId" clId="{991F129A-8101-443E-B3E4-23D61A2ED47B}" dt="2024-11-11T20:37:23.663" v="3254" actId="1076"/>
          <ac:spMkLst>
            <pc:docMk/>
            <pc:sldMk cId="1522300042" sldId="672"/>
            <ac:spMk id="9" creationId="{551224C4-916F-7714-169E-BD81210537D6}"/>
          </ac:spMkLst>
        </pc:spChg>
        <pc:spChg chg="add del">
          <ac:chgData name="Bill Lord" userId="b68276031ed32d04" providerId="LiveId" clId="{991F129A-8101-443E-B3E4-23D61A2ED47B}" dt="2024-11-11T20:23:07.311" v="3017" actId="11529"/>
          <ac:spMkLst>
            <pc:docMk/>
            <pc:sldMk cId="1522300042" sldId="672"/>
            <ac:spMk id="20" creationId="{A28B443A-0E9C-CA69-AA2D-6BE68CA17ACD}"/>
          </ac:spMkLst>
        </pc:spChg>
        <pc:spChg chg="del mod">
          <ac:chgData name="Bill Lord" userId="b68276031ed32d04" providerId="LiveId" clId="{991F129A-8101-443E-B3E4-23D61A2ED47B}" dt="2024-11-11T20:35:58.976" v="3251" actId="478"/>
          <ac:spMkLst>
            <pc:docMk/>
            <pc:sldMk cId="1522300042" sldId="672"/>
            <ac:spMk id="21" creationId="{4DC99B8A-8A46-D1DF-1CF9-6BB2F4983759}"/>
          </ac:spMkLst>
        </pc:spChg>
        <pc:spChg chg="add del">
          <ac:chgData name="Bill Lord" userId="b68276031ed32d04" providerId="LiveId" clId="{991F129A-8101-443E-B3E4-23D61A2ED47B}" dt="2024-11-11T20:24:46.043" v="3020" actId="11529"/>
          <ac:spMkLst>
            <pc:docMk/>
            <pc:sldMk cId="1522300042" sldId="672"/>
            <ac:spMk id="23" creationId="{0D6A8F6D-63E4-99DB-630C-DE9585F26880}"/>
          </ac:spMkLst>
        </pc:spChg>
        <pc:spChg chg="add mod">
          <ac:chgData name="Bill Lord" userId="b68276031ed32d04" providerId="LiveId" clId="{991F129A-8101-443E-B3E4-23D61A2ED47B}" dt="2024-11-11T20:37:23.663" v="3254" actId="1076"/>
          <ac:spMkLst>
            <pc:docMk/>
            <pc:sldMk cId="1522300042" sldId="672"/>
            <ac:spMk id="24" creationId="{9EDA52F1-EAE3-C4FD-028C-AB9A73D3F80C}"/>
          </ac:spMkLst>
        </pc:spChg>
        <pc:spChg chg="add mod">
          <ac:chgData name="Bill Lord" userId="b68276031ed32d04" providerId="LiveId" clId="{991F129A-8101-443E-B3E4-23D61A2ED47B}" dt="2024-11-11T20:37:23.663" v="3254" actId="1076"/>
          <ac:spMkLst>
            <pc:docMk/>
            <pc:sldMk cId="1522300042" sldId="672"/>
            <ac:spMk id="25" creationId="{0713337E-CB12-5AB9-C344-23DDD129FCC8}"/>
          </ac:spMkLst>
        </pc:spChg>
        <pc:spChg chg="add mod">
          <ac:chgData name="Bill Lord" userId="b68276031ed32d04" providerId="LiveId" clId="{991F129A-8101-443E-B3E4-23D61A2ED47B}" dt="2024-11-11T20:37:23.663" v="3254" actId="1076"/>
          <ac:spMkLst>
            <pc:docMk/>
            <pc:sldMk cId="1522300042" sldId="672"/>
            <ac:spMk id="26" creationId="{116BD377-FC93-AE6F-D0BA-E3F358674241}"/>
          </ac:spMkLst>
        </pc:spChg>
        <pc:spChg chg="add mod">
          <ac:chgData name="Bill Lord" userId="b68276031ed32d04" providerId="LiveId" clId="{991F129A-8101-443E-B3E4-23D61A2ED47B}" dt="2024-11-11T20:37:23.663" v="3254" actId="1076"/>
          <ac:spMkLst>
            <pc:docMk/>
            <pc:sldMk cId="1522300042" sldId="672"/>
            <ac:spMk id="27" creationId="{BF8035AE-4985-7E36-E5A7-E4C9ADD1896B}"/>
          </ac:spMkLst>
        </pc:spChg>
        <pc:spChg chg="add mod">
          <ac:chgData name="Bill Lord" userId="b68276031ed32d04" providerId="LiveId" clId="{991F129A-8101-443E-B3E4-23D61A2ED47B}" dt="2024-11-11T20:37:23.663" v="3254" actId="1076"/>
          <ac:spMkLst>
            <pc:docMk/>
            <pc:sldMk cId="1522300042" sldId="672"/>
            <ac:spMk id="30" creationId="{3985AC02-843E-23B2-688E-C8B9ABA41CB1}"/>
          </ac:spMkLst>
        </pc:spChg>
        <pc:spChg chg="add mod">
          <ac:chgData name="Bill Lord" userId="b68276031ed32d04" providerId="LiveId" clId="{991F129A-8101-443E-B3E4-23D61A2ED47B}" dt="2024-11-11T20:37:23.663" v="3254" actId="1076"/>
          <ac:spMkLst>
            <pc:docMk/>
            <pc:sldMk cId="1522300042" sldId="672"/>
            <ac:spMk id="31" creationId="{4395D3A3-DC70-D742-4A02-792A32AEBE48}"/>
          </ac:spMkLst>
        </pc:spChg>
        <pc:spChg chg="add mod">
          <ac:chgData name="Bill Lord" userId="b68276031ed32d04" providerId="LiveId" clId="{991F129A-8101-443E-B3E4-23D61A2ED47B}" dt="2024-11-11T20:37:23.663" v="3254" actId="1076"/>
          <ac:spMkLst>
            <pc:docMk/>
            <pc:sldMk cId="1522300042" sldId="672"/>
            <ac:spMk id="32" creationId="{C702ECED-0B47-5D87-8ED9-4C77D5D71F58}"/>
          </ac:spMkLst>
        </pc:spChg>
        <pc:spChg chg="add mod">
          <ac:chgData name="Bill Lord" userId="b68276031ed32d04" providerId="LiveId" clId="{991F129A-8101-443E-B3E4-23D61A2ED47B}" dt="2024-11-11T20:37:23.663" v="3254" actId="1076"/>
          <ac:spMkLst>
            <pc:docMk/>
            <pc:sldMk cId="1522300042" sldId="672"/>
            <ac:spMk id="33" creationId="{C7C7FBD7-32AB-6E1C-9D80-AD2726D1145D}"/>
          </ac:spMkLst>
        </pc:spChg>
        <pc:spChg chg="add mod">
          <ac:chgData name="Bill Lord" userId="b68276031ed32d04" providerId="LiveId" clId="{991F129A-8101-443E-B3E4-23D61A2ED47B}" dt="2024-11-11T20:37:23.663" v="3254" actId="1076"/>
          <ac:spMkLst>
            <pc:docMk/>
            <pc:sldMk cId="1522300042" sldId="672"/>
            <ac:spMk id="34" creationId="{2532E727-CB7E-9196-2ECA-FABD9CB4C4A8}"/>
          </ac:spMkLst>
        </pc:spChg>
        <pc:spChg chg="add del mod">
          <ac:chgData name="Bill Lord" userId="b68276031ed32d04" providerId="LiveId" clId="{991F129A-8101-443E-B3E4-23D61A2ED47B}" dt="2024-11-11T20:37:31.256" v="3257"/>
          <ac:spMkLst>
            <pc:docMk/>
            <pc:sldMk cId="1522300042" sldId="672"/>
            <ac:spMk id="35" creationId="{A3FDB759-B191-83C6-53DA-3DF5E6D41258}"/>
          </ac:spMkLst>
        </pc:spChg>
        <pc:spChg chg="add mod">
          <ac:chgData name="Bill Lord" userId="b68276031ed32d04" providerId="LiveId" clId="{991F129A-8101-443E-B3E4-23D61A2ED47B}" dt="2024-11-11T20:39:56.877" v="3429" actId="1076"/>
          <ac:spMkLst>
            <pc:docMk/>
            <pc:sldMk cId="1522300042" sldId="672"/>
            <ac:spMk id="36" creationId="{9688F765-3D0A-1CE8-5396-A061E1F50E36}"/>
          </ac:spMkLst>
        </pc:spChg>
        <pc:grpChg chg="del">
          <ac:chgData name="Bill Lord" userId="b68276031ed32d04" providerId="LiveId" clId="{991F129A-8101-443E-B3E4-23D61A2ED47B}" dt="2024-11-11T20:21:12.253" v="3006" actId="478"/>
          <ac:grpSpMkLst>
            <pc:docMk/>
            <pc:sldMk cId="1522300042" sldId="672"/>
            <ac:grpSpMk id="22" creationId="{C314BDA6-B89D-F1EB-78BE-AE8D19EFA64F}"/>
          </ac:grpSpMkLst>
        </pc:grpChg>
        <pc:picChg chg="add del mod">
          <ac:chgData name="Bill Lord" userId="b68276031ed32d04" providerId="LiveId" clId="{991F129A-8101-443E-B3E4-23D61A2ED47B}" dt="2024-11-11T20:33:51.916" v="3182" actId="478"/>
          <ac:picMkLst>
            <pc:docMk/>
            <pc:sldMk cId="1522300042" sldId="672"/>
            <ac:picMk id="29" creationId="{E8F8C72A-75D0-C696-7B14-7DD3B1D78950}"/>
          </ac:picMkLst>
        </pc:picChg>
        <pc:cxnChg chg="mod">
          <ac:chgData name="Bill Lord" userId="b68276031ed32d04" providerId="LiveId" clId="{991F129A-8101-443E-B3E4-23D61A2ED47B}" dt="2024-11-11T20:21:12.253" v="3006" actId="478"/>
          <ac:cxnSpMkLst>
            <pc:docMk/>
            <pc:sldMk cId="1522300042" sldId="672"/>
            <ac:cxnSpMk id="6" creationId="{EE65D283-9197-3514-8D7B-38C89E6EC260}"/>
          </ac:cxnSpMkLst>
        </pc:cxnChg>
        <pc:cxnChg chg="add mod">
          <ac:chgData name="Bill Lord" userId="b68276031ed32d04" providerId="LiveId" clId="{991F129A-8101-443E-B3E4-23D61A2ED47B}" dt="2024-11-11T20:37:23.663" v="3254" actId="1076"/>
          <ac:cxnSpMkLst>
            <pc:docMk/>
            <pc:sldMk cId="1522300042" sldId="672"/>
            <ac:cxnSpMk id="8" creationId="{A0158DFF-9717-BFDF-4658-05290FF85923}"/>
          </ac:cxnSpMkLst>
        </pc:cxnChg>
      </pc:sldChg>
    </pc:docChg>
  </pc:docChgLst>
  <pc:docChgLst>
    <pc:chgData name="Bill Lord" userId="b68276031ed32d04" providerId="LiveId" clId="{5CF2C647-87E2-4A5E-A02F-AC3EA9063E7B}"/>
    <pc:docChg chg="custSel addSld delSld modSld">
      <pc:chgData name="Bill Lord" userId="b68276031ed32d04" providerId="LiveId" clId="{5CF2C647-87E2-4A5E-A02F-AC3EA9063E7B}" dt="2023-12-19T15:43:33.306" v="11" actId="47"/>
      <pc:docMkLst>
        <pc:docMk/>
      </pc:docMkLst>
      <pc:sldChg chg="addSp delSp modSp add del mod">
        <pc:chgData name="Bill Lord" userId="b68276031ed32d04" providerId="LiveId" clId="{5CF2C647-87E2-4A5E-A02F-AC3EA9063E7B}" dt="2023-12-19T15:43:33.306" v="11" actId="47"/>
        <pc:sldMkLst>
          <pc:docMk/>
          <pc:sldMk cId="426038374" sldId="642"/>
        </pc:sldMkLst>
        <pc:spChg chg="del mod">
          <ac:chgData name="Bill Lord" userId="b68276031ed32d04" providerId="LiveId" clId="{5CF2C647-87E2-4A5E-A02F-AC3EA9063E7B}" dt="2023-12-19T15:32:18.376" v="3" actId="478"/>
          <ac:spMkLst>
            <pc:docMk/>
            <pc:sldMk cId="426038374" sldId="642"/>
            <ac:spMk id="2" creationId="{B39C9748-4497-533C-FD79-88F40AACBC2F}"/>
          </ac:spMkLst>
        </pc:spChg>
        <pc:spChg chg="del">
          <ac:chgData name="Bill Lord" userId="b68276031ed32d04" providerId="LiveId" clId="{5CF2C647-87E2-4A5E-A02F-AC3EA9063E7B}" dt="2023-12-19T15:32:18.376" v="3" actId="478"/>
          <ac:spMkLst>
            <pc:docMk/>
            <pc:sldMk cId="426038374" sldId="642"/>
            <ac:spMk id="3" creationId="{ACF1F044-CA20-3D5D-E20D-607C41DA1CC8}"/>
          </ac:spMkLst>
        </pc:spChg>
        <pc:spChg chg="del">
          <ac:chgData name="Bill Lord" userId="b68276031ed32d04" providerId="LiveId" clId="{5CF2C647-87E2-4A5E-A02F-AC3EA9063E7B}" dt="2023-12-19T15:32:18.376" v="3" actId="478"/>
          <ac:spMkLst>
            <pc:docMk/>
            <pc:sldMk cId="426038374" sldId="642"/>
            <ac:spMk id="4" creationId="{FBCE0EEA-EFE5-F1C0-4D0C-443B786BCB83}"/>
          </ac:spMkLst>
        </pc:spChg>
        <pc:spChg chg="del">
          <ac:chgData name="Bill Lord" userId="b68276031ed32d04" providerId="LiveId" clId="{5CF2C647-87E2-4A5E-A02F-AC3EA9063E7B}" dt="2023-12-19T15:32:15.276" v="2" actId="478"/>
          <ac:spMkLst>
            <pc:docMk/>
            <pc:sldMk cId="426038374" sldId="642"/>
            <ac:spMk id="5" creationId="{00000000-0000-0000-0000-000000000000}"/>
          </ac:spMkLst>
        </pc:spChg>
        <pc:spChg chg="del">
          <ac:chgData name="Bill Lord" userId="b68276031ed32d04" providerId="LiveId" clId="{5CF2C647-87E2-4A5E-A02F-AC3EA9063E7B}" dt="2023-12-19T15:32:18.376" v="3" actId="478"/>
          <ac:spMkLst>
            <pc:docMk/>
            <pc:sldMk cId="426038374" sldId="642"/>
            <ac:spMk id="8" creationId="{00000000-0000-0000-0000-000000000000}"/>
          </ac:spMkLst>
        </pc:spChg>
        <pc:picChg chg="add del mod">
          <ac:chgData name="Bill Lord" userId="b68276031ed32d04" providerId="LiveId" clId="{5CF2C647-87E2-4A5E-A02F-AC3EA9063E7B}" dt="2023-12-19T15:43:28.047" v="10" actId="478"/>
          <ac:picMkLst>
            <pc:docMk/>
            <pc:sldMk cId="426038374" sldId="642"/>
            <ac:picMk id="7" creationId="{2385CE81-E068-5FDB-05EC-0288F896206A}"/>
          </ac:picMkLst>
        </pc:picChg>
      </pc:sldChg>
    </pc:docChg>
  </pc:docChgLst>
  <pc:docChgLst>
    <pc:chgData name="Bill Lord" userId="b68276031ed32d04" providerId="LiveId" clId="{F1F02213-0F4A-49DB-9069-49F7F107F78E}"/>
    <pc:docChg chg="modSld">
      <pc:chgData name="Bill Lord" userId="b68276031ed32d04" providerId="LiveId" clId="{F1F02213-0F4A-49DB-9069-49F7F107F78E}" dt="2024-10-06T13:24:18.214" v="0" actId="1076"/>
      <pc:docMkLst>
        <pc:docMk/>
      </pc:docMkLst>
      <pc:sldChg chg="modSp mod">
        <pc:chgData name="Bill Lord" userId="b68276031ed32d04" providerId="LiveId" clId="{F1F02213-0F4A-49DB-9069-49F7F107F78E}" dt="2024-10-06T13:24:18.214" v="0" actId="1076"/>
        <pc:sldMkLst>
          <pc:docMk/>
          <pc:sldMk cId="1206647481" sldId="608"/>
        </pc:sldMkLst>
        <pc:spChg chg="mod">
          <ac:chgData name="Bill Lord" userId="b68276031ed32d04" providerId="LiveId" clId="{F1F02213-0F4A-49DB-9069-49F7F107F78E}" dt="2024-10-06T13:24:18.214" v="0" actId="1076"/>
          <ac:spMkLst>
            <pc:docMk/>
            <pc:sldMk cId="1206647481" sldId="608"/>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AFB4B2B-5B13-43BB-B5B3-529AB843FCC0}" type="datetimeFigureOut">
              <a:rPr lang="en-US" smtClean="0"/>
              <a:t>11/14/2024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91EC353-2619-4BD7-951F-20C4484024D4}" type="slidenum">
              <a:rPr lang="en-US" smtClean="0"/>
              <a:t>‹#›</a:t>
            </a:fld>
            <a:endParaRPr lang="en-US"/>
          </a:p>
        </p:txBody>
      </p:sp>
    </p:spTree>
    <p:extLst>
      <p:ext uri="{BB962C8B-B14F-4D97-AF65-F5344CB8AC3E}">
        <p14:creationId xmlns:p14="http://schemas.microsoft.com/office/powerpoint/2010/main" val="181086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a:t>
            </a:fld>
            <a:endParaRPr lang="en-US"/>
          </a:p>
        </p:txBody>
      </p:sp>
    </p:spTree>
    <p:extLst>
      <p:ext uri="{BB962C8B-B14F-4D97-AF65-F5344CB8AC3E}">
        <p14:creationId xmlns:p14="http://schemas.microsoft.com/office/powerpoint/2010/main" val="414708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400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61EAF-77C2-887B-CFB1-55AD9958A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09EE9E-CC28-AF78-12FD-7886443F01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512A92-94E6-4550-5EC6-9F3D7886A1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A4D7E0-5E72-51B8-19FF-E6B908E381C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65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00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469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274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260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665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807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19</a:t>
            </a:fld>
            <a:endParaRPr lang="en-US"/>
          </a:p>
        </p:txBody>
      </p:sp>
    </p:spTree>
    <p:extLst>
      <p:ext uri="{BB962C8B-B14F-4D97-AF65-F5344CB8AC3E}">
        <p14:creationId xmlns:p14="http://schemas.microsoft.com/office/powerpoint/2010/main" val="934944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213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2</a:t>
            </a:fld>
            <a:endParaRPr lang="en-US"/>
          </a:p>
        </p:txBody>
      </p:sp>
    </p:spTree>
    <p:extLst>
      <p:ext uri="{BB962C8B-B14F-4D97-AF65-F5344CB8AC3E}">
        <p14:creationId xmlns:p14="http://schemas.microsoft.com/office/powerpoint/2010/main" val="3896063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740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515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A9709-995E-D182-8EAF-8FBD254EE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0808D-85D3-EC7F-1503-1DF8487F74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30D450-51D4-3F4D-BF2F-4E1EBE56EFD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AAC564-0FC3-465B-28CE-EB1B0D89585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303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472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82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420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653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084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A149B-1A6D-1602-4967-B15F9729F6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C399A-05B9-22B9-B9AB-248B422A2C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795FF-3AD9-058A-EBC3-BC225D0313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C7A6A4-5744-92E9-913B-7EED1679602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125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640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F23F6-83A2-8C91-5032-B32EDFEC4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CCF5B-FA55-0534-7850-8324515DF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B2576-8617-0AC6-EA54-13A32CC67F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09495D-84AE-1A97-53F7-0CB2307F6E8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885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664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072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666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603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775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769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5BF16-20F1-6D85-820D-630E51238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B8D08-2315-7382-B82C-682C51184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B6829-E69C-BEDD-217F-D7F3BAC400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DA7BBC-0BB2-B53B-66D3-1CE8935C8DB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187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a:t>
            </a:fld>
            <a:endParaRPr lang="en-US"/>
          </a:p>
        </p:txBody>
      </p:sp>
    </p:spTree>
    <p:extLst>
      <p:ext uri="{BB962C8B-B14F-4D97-AF65-F5344CB8AC3E}">
        <p14:creationId xmlns:p14="http://schemas.microsoft.com/office/powerpoint/2010/main" val="1775589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D5696-25D3-45B5-2BC9-205B30A7D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0A66D-79F4-FE50-55FC-47150BC78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CE7FA-5109-AA52-DB68-6F2F794F195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D535B6-6B52-7A1D-4521-707FB76E1A1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000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5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993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059E0-3609-39C2-8A3C-95368988D5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2339E-67B4-D2E9-B347-118C621153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B19A54-1D72-D1B9-C1A9-B9B596CD1E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652019-3FBB-C6B2-BCF0-68C4A293F86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56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9</a:t>
            </a:fld>
            <a:endParaRPr lang="en-US"/>
          </a:p>
        </p:txBody>
      </p:sp>
    </p:spTree>
    <p:extLst>
      <p:ext uri="{BB962C8B-B14F-4D97-AF65-F5344CB8AC3E}">
        <p14:creationId xmlns:p14="http://schemas.microsoft.com/office/powerpoint/2010/main" val="325022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7FCA70-9B4C-4761-89DE-96ABFE52082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3493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B01C8-2CB6-459C-9DDC-C751B41FF7C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53179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15A417-9B36-424F-81E2-0C419871EC1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8631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7FCA70-9B4C-4761-89DE-96ABFE52082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963602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929D2-D503-459B-A644-3E6567A8839E}"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092007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90704-6642-43F7-935B-3857691B802B}"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920857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902186-3DD2-4CD9-8AA5-A3EF42DD473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187774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F020C3-10E8-4470-AA7E-8899AD2C53E9}" type="datetime1">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608213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B7B46C-4439-429D-96D8-199DBC857C59}" type="datetime1">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127363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5282-A829-4931-AD8F-F0B7EEF34883}" type="datetime1">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062725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A586C2-C84B-4E1A-A062-871BC3594A1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227052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929D2-D503-459B-A644-3E6567A8839E}"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373952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735A2-54D4-4A03-AE35-79D5E469FDE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857688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B01C8-2CB6-459C-9DDC-C751B41FF7C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087671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15A417-9B36-424F-81E2-0C419871EC1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97803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7FCA70-9B4C-4761-89DE-96ABFE52082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166096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929D2-D503-459B-A644-3E6567A8839E}"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948731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90704-6642-43F7-935B-3857691B802B}"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1079097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902186-3DD2-4CD9-8AA5-A3EF42DD473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1223927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F020C3-10E8-4470-AA7E-8899AD2C53E9}" type="datetime1">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8039302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B7B46C-4439-429D-96D8-199DBC857C59}" type="datetime1">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078190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5282-A829-4931-AD8F-F0B7EEF34883}" type="datetime1">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510331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90704-6642-43F7-935B-3857691B802B}"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45643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A586C2-C84B-4E1A-A062-871BC3594A1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5595469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735A2-54D4-4A03-AE35-79D5E469FDE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448048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B01C8-2CB6-459C-9DDC-C751B41FF7C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004020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15A417-9B36-424F-81E2-0C419871EC1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02744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0AB6-777E-5222-1E83-E06C3F7EB7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DE84D9-F2B0-27B4-8EDC-9FA9EEC9F4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E87E71-B61E-4293-8574-195B28373772}"/>
              </a:ext>
            </a:extLst>
          </p:cNvPr>
          <p:cNvSpPr>
            <a:spLocks noGrp="1"/>
          </p:cNvSpPr>
          <p:nvPr>
            <p:ph type="dt" sz="half" idx="10"/>
          </p:nvPr>
        </p:nvSpPr>
        <p:spPr/>
        <p:txBody>
          <a:bodyPr/>
          <a:lstStyle/>
          <a:p>
            <a:fld id="{1FD77162-2A5D-4801-8606-AF944BEA423A}" type="datetimeFigureOut">
              <a:rPr lang="en-US" smtClean="0"/>
              <a:t>11/14/2024</a:t>
            </a:fld>
            <a:endParaRPr lang="en-US"/>
          </a:p>
        </p:txBody>
      </p:sp>
      <p:sp>
        <p:nvSpPr>
          <p:cNvPr id="5" name="Footer Placeholder 4">
            <a:extLst>
              <a:ext uri="{FF2B5EF4-FFF2-40B4-BE49-F238E27FC236}">
                <a16:creationId xmlns:a16="http://schemas.microsoft.com/office/drawing/2014/main" id="{D04A8962-559A-13CB-D237-A17BD8244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C1D49-1AF1-BC96-D4FB-543E0C5C7E17}"/>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2226141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72E9-37E3-C260-0C29-30D2647832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14F48-9147-E01A-330B-3B2587BF98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5781A-2E4F-BC3C-43E1-C9D9FC89618E}"/>
              </a:ext>
            </a:extLst>
          </p:cNvPr>
          <p:cNvSpPr>
            <a:spLocks noGrp="1"/>
          </p:cNvSpPr>
          <p:nvPr>
            <p:ph type="dt" sz="half" idx="10"/>
          </p:nvPr>
        </p:nvSpPr>
        <p:spPr/>
        <p:txBody>
          <a:bodyPr/>
          <a:lstStyle/>
          <a:p>
            <a:fld id="{1FD77162-2A5D-4801-8606-AF944BEA423A}" type="datetimeFigureOut">
              <a:rPr lang="en-US" smtClean="0"/>
              <a:t>11/14/2024</a:t>
            </a:fld>
            <a:endParaRPr lang="en-US"/>
          </a:p>
        </p:txBody>
      </p:sp>
      <p:sp>
        <p:nvSpPr>
          <p:cNvPr id="5" name="Footer Placeholder 4">
            <a:extLst>
              <a:ext uri="{FF2B5EF4-FFF2-40B4-BE49-F238E27FC236}">
                <a16:creationId xmlns:a16="http://schemas.microsoft.com/office/drawing/2014/main" id="{65CA87DD-D66F-2009-175D-E493FFA7E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4BEBC-ED11-FBE0-7F64-D392CD05AE99}"/>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3807227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7BF5-934F-DD2B-E42F-3A5AD86050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D14C8B-C25B-C116-8CE3-6E4F9E52DC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B01596-9E8E-7D70-73EC-A709CEA24AF8}"/>
              </a:ext>
            </a:extLst>
          </p:cNvPr>
          <p:cNvSpPr>
            <a:spLocks noGrp="1"/>
          </p:cNvSpPr>
          <p:nvPr>
            <p:ph type="dt" sz="half" idx="10"/>
          </p:nvPr>
        </p:nvSpPr>
        <p:spPr/>
        <p:txBody>
          <a:bodyPr/>
          <a:lstStyle/>
          <a:p>
            <a:fld id="{1FD77162-2A5D-4801-8606-AF944BEA423A}" type="datetimeFigureOut">
              <a:rPr lang="en-US" smtClean="0"/>
              <a:t>11/14/2024</a:t>
            </a:fld>
            <a:endParaRPr lang="en-US"/>
          </a:p>
        </p:txBody>
      </p:sp>
      <p:sp>
        <p:nvSpPr>
          <p:cNvPr id="5" name="Footer Placeholder 4">
            <a:extLst>
              <a:ext uri="{FF2B5EF4-FFF2-40B4-BE49-F238E27FC236}">
                <a16:creationId xmlns:a16="http://schemas.microsoft.com/office/drawing/2014/main" id="{9B46A185-4832-C110-D556-B3C19DDB3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E50C9-B9ED-E303-4ADE-041E1D84B02E}"/>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36294245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0666-891B-719B-87DE-F40D87F04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79164-49F7-309B-728D-41EDE1175E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C57BF7-8554-127A-7683-FE05858D4C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E4F995-D4C1-8147-E086-0157F60E8644}"/>
              </a:ext>
            </a:extLst>
          </p:cNvPr>
          <p:cNvSpPr>
            <a:spLocks noGrp="1"/>
          </p:cNvSpPr>
          <p:nvPr>
            <p:ph type="dt" sz="half" idx="10"/>
          </p:nvPr>
        </p:nvSpPr>
        <p:spPr/>
        <p:txBody>
          <a:bodyPr/>
          <a:lstStyle/>
          <a:p>
            <a:fld id="{1FD77162-2A5D-4801-8606-AF944BEA423A}" type="datetimeFigureOut">
              <a:rPr lang="en-US" smtClean="0"/>
              <a:t>11/14/2024</a:t>
            </a:fld>
            <a:endParaRPr lang="en-US"/>
          </a:p>
        </p:txBody>
      </p:sp>
      <p:sp>
        <p:nvSpPr>
          <p:cNvPr id="6" name="Footer Placeholder 5">
            <a:extLst>
              <a:ext uri="{FF2B5EF4-FFF2-40B4-BE49-F238E27FC236}">
                <a16:creationId xmlns:a16="http://schemas.microsoft.com/office/drawing/2014/main" id="{6B693555-EA2C-95A4-4557-D594C1F8F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0F99D-8E78-371C-4F42-191ABDB1BDCB}"/>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36353984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92A15-50E5-CF19-D855-02A952CAD0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0BBB88-3AED-F3DA-A93C-0515AF5B38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BAC77B-90D4-5ACD-F7B1-D9C793D5E3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DF6DF0-C9B8-EB72-42E6-E023D90A36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454A39-B938-FB0C-E954-6BCF23006B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71721-58F9-7DC9-6613-A4085A44A882}"/>
              </a:ext>
            </a:extLst>
          </p:cNvPr>
          <p:cNvSpPr>
            <a:spLocks noGrp="1"/>
          </p:cNvSpPr>
          <p:nvPr>
            <p:ph type="dt" sz="half" idx="10"/>
          </p:nvPr>
        </p:nvSpPr>
        <p:spPr/>
        <p:txBody>
          <a:bodyPr/>
          <a:lstStyle/>
          <a:p>
            <a:fld id="{1FD77162-2A5D-4801-8606-AF944BEA423A}" type="datetimeFigureOut">
              <a:rPr lang="en-US" smtClean="0"/>
              <a:t>11/14/2024</a:t>
            </a:fld>
            <a:endParaRPr lang="en-US"/>
          </a:p>
        </p:txBody>
      </p:sp>
      <p:sp>
        <p:nvSpPr>
          <p:cNvPr id="8" name="Footer Placeholder 7">
            <a:extLst>
              <a:ext uri="{FF2B5EF4-FFF2-40B4-BE49-F238E27FC236}">
                <a16:creationId xmlns:a16="http://schemas.microsoft.com/office/drawing/2014/main" id="{C60F70D0-7B1D-E625-FBD3-88F2C2D51B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6A09C-05BD-5E15-CFE4-0B8F50985806}"/>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2542239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7B91-A375-19B1-0226-5AF21A2574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013BB1-0889-611C-3A41-8EF7682AB972}"/>
              </a:ext>
            </a:extLst>
          </p:cNvPr>
          <p:cNvSpPr>
            <a:spLocks noGrp="1"/>
          </p:cNvSpPr>
          <p:nvPr>
            <p:ph type="dt" sz="half" idx="10"/>
          </p:nvPr>
        </p:nvSpPr>
        <p:spPr/>
        <p:txBody>
          <a:bodyPr/>
          <a:lstStyle/>
          <a:p>
            <a:fld id="{1FD77162-2A5D-4801-8606-AF944BEA423A}" type="datetimeFigureOut">
              <a:rPr lang="en-US" smtClean="0"/>
              <a:t>11/14/2024</a:t>
            </a:fld>
            <a:endParaRPr lang="en-US"/>
          </a:p>
        </p:txBody>
      </p:sp>
      <p:sp>
        <p:nvSpPr>
          <p:cNvPr id="4" name="Footer Placeholder 3">
            <a:extLst>
              <a:ext uri="{FF2B5EF4-FFF2-40B4-BE49-F238E27FC236}">
                <a16:creationId xmlns:a16="http://schemas.microsoft.com/office/drawing/2014/main" id="{A0AB3115-932C-D8F4-37B7-0F2A94A5AD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A5995D-6E74-2AFB-38C6-0CDCAAC961DE}"/>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3763592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902186-3DD2-4CD9-8AA5-A3EF42DD473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0721874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4A9903-6C37-8684-E7D5-8604CC77A570}"/>
              </a:ext>
            </a:extLst>
          </p:cNvPr>
          <p:cNvSpPr>
            <a:spLocks noGrp="1"/>
          </p:cNvSpPr>
          <p:nvPr>
            <p:ph type="dt" sz="half" idx="10"/>
          </p:nvPr>
        </p:nvSpPr>
        <p:spPr/>
        <p:txBody>
          <a:bodyPr/>
          <a:lstStyle/>
          <a:p>
            <a:fld id="{1FD77162-2A5D-4801-8606-AF944BEA423A}" type="datetimeFigureOut">
              <a:rPr lang="en-US" smtClean="0"/>
              <a:t>11/14/2024</a:t>
            </a:fld>
            <a:endParaRPr lang="en-US"/>
          </a:p>
        </p:txBody>
      </p:sp>
      <p:sp>
        <p:nvSpPr>
          <p:cNvPr id="3" name="Footer Placeholder 2">
            <a:extLst>
              <a:ext uri="{FF2B5EF4-FFF2-40B4-BE49-F238E27FC236}">
                <a16:creationId xmlns:a16="http://schemas.microsoft.com/office/drawing/2014/main" id="{E0145D8F-6D4F-DEE4-EF90-35C17B231E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655E82-FBA2-292C-0D9E-7427ED1631B8}"/>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33710691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3A47-E741-D5B0-C296-CC32BA02B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9DDD4C-8468-34A9-2430-AE92BDD1D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2D76F8-ECE8-CFCA-31BB-1031E41090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214C89-24AD-139A-E519-9F5F99C91276}"/>
              </a:ext>
            </a:extLst>
          </p:cNvPr>
          <p:cNvSpPr>
            <a:spLocks noGrp="1"/>
          </p:cNvSpPr>
          <p:nvPr>
            <p:ph type="dt" sz="half" idx="10"/>
          </p:nvPr>
        </p:nvSpPr>
        <p:spPr/>
        <p:txBody>
          <a:bodyPr/>
          <a:lstStyle/>
          <a:p>
            <a:fld id="{1FD77162-2A5D-4801-8606-AF944BEA423A}" type="datetimeFigureOut">
              <a:rPr lang="en-US" smtClean="0"/>
              <a:t>11/14/2024</a:t>
            </a:fld>
            <a:endParaRPr lang="en-US"/>
          </a:p>
        </p:txBody>
      </p:sp>
      <p:sp>
        <p:nvSpPr>
          <p:cNvPr id="6" name="Footer Placeholder 5">
            <a:extLst>
              <a:ext uri="{FF2B5EF4-FFF2-40B4-BE49-F238E27FC236}">
                <a16:creationId xmlns:a16="http://schemas.microsoft.com/office/drawing/2014/main" id="{95E70477-4936-0DFA-7088-660223028A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FC5-3797-0E6C-8677-E1B9F968830D}"/>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27319740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5153-4BE8-E230-4265-5417166B4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7696AD-17AE-2F7A-6735-D3A07BEB46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496BF4-1E7B-20F2-D0F6-3B5A2957CF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D63DC-892F-6825-C022-131AA15686F7}"/>
              </a:ext>
            </a:extLst>
          </p:cNvPr>
          <p:cNvSpPr>
            <a:spLocks noGrp="1"/>
          </p:cNvSpPr>
          <p:nvPr>
            <p:ph type="dt" sz="half" idx="10"/>
          </p:nvPr>
        </p:nvSpPr>
        <p:spPr/>
        <p:txBody>
          <a:bodyPr/>
          <a:lstStyle/>
          <a:p>
            <a:fld id="{1FD77162-2A5D-4801-8606-AF944BEA423A}" type="datetimeFigureOut">
              <a:rPr lang="en-US" smtClean="0"/>
              <a:t>11/14/2024</a:t>
            </a:fld>
            <a:endParaRPr lang="en-US"/>
          </a:p>
        </p:txBody>
      </p:sp>
      <p:sp>
        <p:nvSpPr>
          <p:cNvPr id="6" name="Footer Placeholder 5">
            <a:extLst>
              <a:ext uri="{FF2B5EF4-FFF2-40B4-BE49-F238E27FC236}">
                <a16:creationId xmlns:a16="http://schemas.microsoft.com/office/drawing/2014/main" id="{0A0AF677-5A87-F075-C17C-C06B7CA058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FE3393-09E5-CC3F-134F-8138E4B4EAE0}"/>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34645878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ABB1-AD62-093E-7DB0-3F4EDA1E10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75BAF-D1D3-FACE-475A-D55568509E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3A36B-E3CB-097C-6712-13433939E240}"/>
              </a:ext>
            </a:extLst>
          </p:cNvPr>
          <p:cNvSpPr>
            <a:spLocks noGrp="1"/>
          </p:cNvSpPr>
          <p:nvPr>
            <p:ph type="dt" sz="half" idx="10"/>
          </p:nvPr>
        </p:nvSpPr>
        <p:spPr/>
        <p:txBody>
          <a:bodyPr/>
          <a:lstStyle/>
          <a:p>
            <a:fld id="{1FD77162-2A5D-4801-8606-AF944BEA423A}" type="datetimeFigureOut">
              <a:rPr lang="en-US" smtClean="0"/>
              <a:t>11/14/2024</a:t>
            </a:fld>
            <a:endParaRPr lang="en-US"/>
          </a:p>
        </p:txBody>
      </p:sp>
      <p:sp>
        <p:nvSpPr>
          <p:cNvPr id="5" name="Footer Placeholder 4">
            <a:extLst>
              <a:ext uri="{FF2B5EF4-FFF2-40B4-BE49-F238E27FC236}">
                <a16:creationId xmlns:a16="http://schemas.microsoft.com/office/drawing/2014/main" id="{8D050807-F596-CA2C-C0E9-427A2BDF9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2E36D-9C3B-12E7-D992-98CA8620E483}"/>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26161330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2CCFBB-5137-8DA4-E7F1-38E1EE44B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B3B90A-3D87-B49D-97A5-0FF798E49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B7A3D7-B66E-D58F-33DA-DACB33EBD20C}"/>
              </a:ext>
            </a:extLst>
          </p:cNvPr>
          <p:cNvSpPr>
            <a:spLocks noGrp="1"/>
          </p:cNvSpPr>
          <p:nvPr>
            <p:ph type="dt" sz="half" idx="10"/>
          </p:nvPr>
        </p:nvSpPr>
        <p:spPr/>
        <p:txBody>
          <a:bodyPr/>
          <a:lstStyle/>
          <a:p>
            <a:fld id="{1FD77162-2A5D-4801-8606-AF944BEA423A}" type="datetimeFigureOut">
              <a:rPr lang="en-US" smtClean="0"/>
              <a:t>11/14/2024</a:t>
            </a:fld>
            <a:endParaRPr lang="en-US"/>
          </a:p>
        </p:txBody>
      </p:sp>
      <p:sp>
        <p:nvSpPr>
          <p:cNvPr id="5" name="Footer Placeholder 4">
            <a:extLst>
              <a:ext uri="{FF2B5EF4-FFF2-40B4-BE49-F238E27FC236}">
                <a16:creationId xmlns:a16="http://schemas.microsoft.com/office/drawing/2014/main" id="{CE7F6994-CB68-6FF7-480C-4D79931B5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891FB-F10E-CAC7-1188-A965CEED9B92}"/>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465418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7FCA70-9B4C-4761-89DE-96ABFE52082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6204448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929D2-D503-459B-A644-3E6567A8839E}"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0466269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90704-6642-43F7-935B-3857691B802B}"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959370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902186-3DD2-4CD9-8AA5-A3EF42DD473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8925792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F020C3-10E8-4470-AA7E-8899AD2C53E9}" type="datetime1">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87898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F020C3-10E8-4470-AA7E-8899AD2C53E9}" type="datetime1">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0177246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B7B46C-4439-429D-96D8-199DBC857C59}" type="datetime1">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217687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5282-A829-4931-AD8F-F0B7EEF34883}" type="datetime1">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5673168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A586C2-C84B-4E1A-A062-871BC3594A1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5127292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735A2-54D4-4A03-AE35-79D5E469FDE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7949699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B01C8-2CB6-459C-9DDC-C751B41FF7C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62203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15A417-9B36-424F-81E2-0C419871EC1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838008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B7B46C-4439-429D-96D8-199DBC857C59}" type="datetime1">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14786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5282-A829-4931-AD8F-F0B7EEF34883}" type="datetime1">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3194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A586C2-C84B-4E1A-A062-871BC3594A1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9481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735A2-54D4-4A03-AE35-79D5E469FDE0}"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11932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D6ECB-556B-4A15-8066-6480EED0D969}" type="datetime1">
              <a:rPr lang="en-US" smtClean="0"/>
              <a:t>11/14/2024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3399215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D6ECB-556B-4A15-8066-6480EED0D969}" type="datetime1">
              <a:rPr lang="en-US" smtClean="0"/>
              <a:t>11/14/2024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2301925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D6ECB-556B-4A15-8066-6480EED0D969}" type="datetime1">
              <a:rPr lang="en-US" smtClean="0"/>
              <a:t>11/14/2024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27495001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5EE908-5281-6CBE-423F-5D9F652C6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3A3D64-B63A-E5EA-BEF9-7AA947F86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46628-C52C-B77E-EADF-8D654893EF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77162-2A5D-4801-8606-AF944BEA423A}" type="datetimeFigureOut">
              <a:rPr lang="en-US" smtClean="0"/>
              <a:t>11/14/2024</a:t>
            </a:fld>
            <a:endParaRPr lang="en-US"/>
          </a:p>
        </p:txBody>
      </p:sp>
      <p:sp>
        <p:nvSpPr>
          <p:cNvPr id="5" name="Footer Placeholder 4">
            <a:extLst>
              <a:ext uri="{FF2B5EF4-FFF2-40B4-BE49-F238E27FC236}">
                <a16:creationId xmlns:a16="http://schemas.microsoft.com/office/drawing/2014/main" id="{786C53C0-85C6-486D-882A-887B6AED92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9A815D-A19B-63A8-D2AE-527F20C1B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5DD31-8236-4DD0-B39B-266859AE84D4}" type="slidenum">
              <a:rPr lang="en-US" smtClean="0"/>
              <a:t>‹#›</a:t>
            </a:fld>
            <a:endParaRPr lang="en-US"/>
          </a:p>
        </p:txBody>
      </p:sp>
    </p:spTree>
    <p:extLst>
      <p:ext uri="{BB962C8B-B14F-4D97-AF65-F5344CB8AC3E}">
        <p14:creationId xmlns:p14="http://schemas.microsoft.com/office/powerpoint/2010/main" val="20828224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shadeToTitle="1">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D6ECB-556B-4A15-8066-6480EED0D969}" type="datetime1">
              <a:rPr lang="en-US" smtClean="0"/>
              <a:t>11/14/2024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41543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hyperlink" Target="https://en.wikipedia.org/wiki/JUnit" TargetMode="External"/><Relationship Id="rId4" Type="http://schemas.openxmlformats.org/officeDocument/2006/relationships/hyperlink" Target="https://en.wikipedia.org/wiki/SLF4J"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5.xml"/><Relationship Id="rId5" Type="http://schemas.openxmlformats.org/officeDocument/2006/relationships/image" Target="../media/image19.png"/><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cs.brown.edu/cgc/jdsl/papers/patterns.pdf" TargetMode="External"/><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Integration_testing" TargetMode="External"/><Relationship Id="rId13" Type="http://schemas.openxmlformats.org/officeDocument/2006/relationships/hyperlink" Target="https://en.wikipedia.org/wiki/Gray_box_testing" TargetMode="External"/><Relationship Id="rId3" Type="http://schemas.openxmlformats.org/officeDocument/2006/relationships/hyperlink" Target="https://en.wikipedia.org/wiki/Empirical_evidence" TargetMode="External"/><Relationship Id="rId7" Type="http://schemas.openxmlformats.org/officeDocument/2006/relationships/hyperlink" Target="https://en.wikipedia.org/wiki/Unit_test" TargetMode="External"/><Relationship Id="rId12" Type="http://schemas.openxmlformats.org/officeDocument/2006/relationships/hyperlink" Target="https://en.wikipedia.org/wiki/White-box_testing" TargetMode="External"/><Relationship Id="rId2" Type="http://schemas.openxmlformats.org/officeDocument/2006/relationships/notesSlide" Target="../notesSlides/notesSlide6.xml"/><Relationship Id="rId16" Type="http://schemas.openxmlformats.org/officeDocument/2006/relationships/hyperlink" Target="https://en.wikipedia.org/wiki/Method_stub" TargetMode="External"/><Relationship Id="rId1" Type="http://schemas.openxmlformats.org/officeDocument/2006/relationships/slideLayout" Target="../slideLayouts/slideLayout24.xml"/><Relationship Id="rId6" Type="http://schemas.openxmlformats.org/officeDocument/2006/relationships/hyperlink" Target="https://en.wikipedia.org/wiki/Software_testing" TargetMode="External"/><Relationship Id="rId11" Type="http://schemas.openxmlformats.org/officeDocument/2006/relationships/hyperlink" Target="https://en.wikipedia.org/wiki/Black-box_testing" TargetMode="External"/><Relationship Id="rId5" Type="http://schemas.openxmlformats.org/officeDocument/2006/relationships/hyperlink" Target="https://en.wikipedia.org/wiki/Ground_truth" TargetMode="External"/><Relationship Id="rId15" Type="http://schemas.openxmlformats.org/officeDocument/2006/relationships/hyperlink" Target="https://en.wikipedia.org/wiki/Subroutine" TargetMode="External"/><Relationship Id="rId10" Type="http://schemas.openxmlformats.org/officeDocument/2006/relationships/hyperlink" Target="https://en.wikipedia.org/wiki/Acceptance_test" TargetMode="External"/><Relationship Id="rId4" Type="http://schemas.openxmlformats.org/officeDocument/2006/relationships/hyperlink" Target="https://en.wikipedia.org/wiki/Inference" TargetMode="External"/><Relationship Id="rId9" Type="http://schemas.openxmlformats.org/officeDocument/2006/relationships/hyperlink" Target="https://en.wikipedia.org/wiki/System_testing" TargetMode="External"/><Relationship Id="rId14" Type="http://schemas.openxmlformats.org/officeDocument/2006/relationships/hyperlink" Target="https://en.wikipedia.org/wiki/Simulation"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stackoverflow.com/questions/22082382/what-exactly-is-a-test-driver" TargetMode="External"/><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hyperlink" Target="https://en.wikipedia.org/wiki/Edge_case" TargetMode="External"/><Relationship Id="rId4" Type="http://schemas.openxmlformats.org/officeDocument/2006/relationships/hyperlink" Target="https://en.wikipedia.org/wiki/Algorith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9FFFF2-3E5E-0A4F-6E74-363DF3B3C41B}"/>
              </a:ext>
            </a:extLst>
          </p:cNvPr>
          <p:cNvPicPr>
            <a:picLocks noChangeAspect="1"/>
          </p:cNvPicPr>
          <p:nvPr/>
        </p:nvPicPr>
        <p:blipFill>
          <a:blip r:embed="rId3"/>
          <a:srcRect r="11554" b="-11247"/>
          <a:stretch/>
        </p:blipFill>
        <p:spPr>
          <a:xfrm>
            <a:off x="155179" y="0"/>
            <a:ext cx="12724625" cy="7502119"/>
          </a:xfrm>
          <a:prstGeom prst="rect">
            <a:avLst/>
          </a:prstGeom>
        </p:spPr>
      </p:pic>
      <p:pic>
        <p:nvPicPr>
          <p:cNvPr id="5" name="Picture 4" descr="A boat on the water&#10;&#10;Description automatically generated">
            <a:extLst>
              <a:ext uri="{FF2B5EF4-FFF2-40B4-BE49-F238E27FC236}">
                <a16:creationId xmlns:a16="http://schemas.microsoft.com/office/drawing/2014/main" id="{2E809336-65B7-F85D-189C-BBB4A7469D78}"/>
              </a:ext>
            </a:extLst>
          </p:cNvPr>
          <p:cNvPicPr>
            <a:picLocks noChangeAspect="1"/>
          </p:cNvPicPr>
          <p:nvPr/>
        </p:nvPicPr>
        <p:blipFill>
          <a:blip r:embed="rId4">
            <a:extLst>
              <a:ext uri="{28A0092B-C50C-407E-A947-70E740481C1C}">
                <a14:useLocalDpi xmlns:a14="http://schemas.microsoft.com/office/drawing/2010/main" val="0"/>
              </a:ext>
            </a:extLst>
          </a:blip>
          <a:srcRect t="9915" b="9402"/>
          <a:stretch/>
        </p:blipFill>
        <p:spPr>
          <a:xfrm>
            <a:off x="8535442" y="773625"/>
            <a:ext cx="3218930" cy="5627166"/>
          </a:xfrm>
          <a:prstGeom prst="rect">
            <a:avLst/>
          </a:prstGeom>
          <a:ln w="76200">
            <a:solidFill>
              <a:srgbClr val="DAE3F3"/>
            </a:solidFill>
          </a:ln>
        </p:spPr>
      </p:pic>
      <p:grpSp>
        <p:nvGrpSpPr>
          <p:cNvPr id="13" name="Group 12">
            <a:extLst>
              <a:ext uri="{FF2B5EF4-FFF2-40B4-BE49-F238E27FC236}">
                <a16:creationId xmlns:a16="http://schemas.microsoft.com/office/drawing/2014/main" id="{6EBE918C-5EA1-A154-B842-7203781A88D0}"/>
              </a:ext>
            </a:extLst>
          </p:cNvPr>
          <p:cNvGrpSpPr/>
          <p:nvPr/>
        </p:nvGrpSpPr>
        <p:grpSpPr>
          <a:xfrm>
            <a:off x="285707" y="-573124"/>
            <a:ext cx="2999711" cy="4384821"/>
            <a:chOff x="5092323" y="2332502"/>
            <a:chExt cx="2999711" cy="4384821"/>
          </a:xfrm>
        </p:grpSpPr>
        <p:sp>
          <p:nvSpPr>
            <p:cNvPr id="11" name="Rectangle: Rounded Corners 10">
              <a:extLst>
                <a:ext uri="{FF2B5EF4-FFF2-40B4-BE49-F238E27FC236}">
                  <a16:creationId xmlns:a16="http://schemas.microsoft.com/office/drawing/2014/main" id="{91F75493-6B16-5248-8272-FA43369D44A2}"/>
                </a:ext>
              </a:extLst>
            </p:cNvPr>
            <p:cNvSpPr/>
            <p:nvPr/>
          </p:nvSpPr>
          <p:spPr>
            <a:xfrm>
              <a:off x="5092323" y="3059723"/>
              <a:ext cx="2709380" cy="36576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BC211EF-E7FF-87AF-8EAB-E6591B243F65}"/>
                </a:ext>
              </a:extLst>
            </p:cNvPr>
            <p:cNvSpPr txBox="1">
              <a:spLocks/>
            </p:cNvSpPr>
            <p:nvPr/>
          </p:nvSpPr>
          <p:spPr>
            <a:xfrm>
              <a:off x="5150943" y="2332502"/>
              <a:ext cx="2941091" cy="26553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49808">
                <a:spcAft>
                  <a:spcPts val="600"/>
                </a:spcAft>
              </a:pPr>
              <a:r>
                <a:rPr lang="en-US" sz="3936" kern="1200" dirty="0">
                  <a:latin typeface="+mj-lt"/>
                  <a:ea typeface="+mj-ea"/>
                  <a:cs typeface="+mj-cs"/>
                </a:rPr>
                <a:t>CISC-6100: Software Engineering</a:t>
              </a:r>
              <a:endParaRPr lang="en-US" sz="4800" dirty="0"/>
            </a:p>
          </p:txBody>
        </p:sp>
        <p:sp>
          <p:nvSpPr>
            <p:cNvPr id="8" name="Subtitle 2">
              <a:extLst>
                <a:ext uri="{FF2B5EF4-FFF2-40B4-BE49-F238E27FC236}">
                  <a16:creationId xmlns:a16="http://schemas.microsoft.com/office/drawing/2014/main" id="{546BC39D-9357-53A9-99B3-0DB1192C61D9}"/>
                </a:ext>
              </a:extLst>
            </p:cNvPr>
            <p:cNvSpPr txBox="1">
              <a:spLocks/>
            </p:cNvSpPr>
            <p:nvPr/>
          </p:nvSpPr>
          <p:spPr>
            <a:xfrm>
              <a:off x="5535731" y="5014636"/>
              <a:ext cx="2171515" cy="1001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7452" indent="-187452" defTabSz="749808">
                <a:spcBef>
                  <a:spcPts val="820"/>
                </a:spcBef>
              </a:pPr>
              <a:r>
                <a:rPr lang="en-US" sz="1640" kern="1200" dirty="0">
                  <a:latin typeface="+mn-lt"/>
                  <a:ea typeface="+mn-ea"/>
                  <a:cs typeface="+mn-cs"/>
                </a:rPr>
                <a:t>Status meetings</a:t>
              </a:r>
              <a:endParaRPr lang="en-US" sz="1640" dirty="0"/>
            </a:p>
            <a:p>
              <a:pPr marL="187452" indent="-187452" defTabSz="749808">
                <a:spcBef>
                  <a:spcPts val="820"/>
                </a:spcBef>
              </a:pPr>
              <a:r>
                <a:rPr lang="en-US" sz="1640" kern="1200" dirty="0">
                  <a:latin typeface="+mn-lt"/>
                  <a:ea typeface="+mn-ea"/>
                  <a:cs typeface="+mn-cs"/>
                </a:rPr>
                <a:t>Testing</a:t>
              </a:r>
              <a:endParaRPr lang="en-US" sz="2000" dirty="0"/>
            </a:p>
          </p:txBody>
        </p:sp>
        <p:sp>
          <p:nvSpPr>
            <p:cNvPr id="9" name="TextBox 8">
              <a:extLst>
                <a:ext uri="{FF2B5EF4-FFF2-40B4-BE49-F238E27FC236}">
                  <a16:creationId xmlns:a16="http://schemas.microsoft.com/office/drawing/2014/main" id="{4CE653E4-2771-42D4-8D43-FFA39A98239E}"/>
                </a:ext>
              </a:extLst>
            </p:cNvPr>
            <p:cNvSpPr txBox="1"/>
            <p:nvPr/>
          </p:nvSpPr>
          <p:spPr>
            <a:xfrm>
              <a:off x="5464348" y="5993394"/>
              <a:ext cx="2314281" cy="338554"/>
            </a:xfrm>
            <a:prstGeom prst="rect">
              <a:avLst/>
            </a:prstGeom>
            <a:noFill/>
            <a:ln>
              <a:noFill/>
            </a:ln>
          </p:spPr>
          <p:txBody>
            <a:bodyPr wrap="square" rtlCol="0">
              <a:spAutoFit/>
            </a:bodyPr>
            <a:lstStyle/>
            <a:p>
              <a:pPr algn="r" defTabSz="749808">
                <a:spcAft>
                  <a:spcPts val="492"/>
                </a:spcAft>
              </a:pPr>
              <a:r>
                <a:rPr lang="en-US" sz="1600" kern="1200" dirty="0">
                  <a:latin typeface="+mn-lt"/>
                  <a:ea typeface="+mn-ea"/>
                  <a:cs typeface="+mn-cs"/>
                </a:rPr>
                <a:t>Week 10 -- November 11</a:t>
              </a:r>
              <a:endParaRPr lang="en-US" sz="2000" dirty="0"/>
            </a:p>
          </p:txBody>
        </p:sp>
      </p:grpSp>
      <p:sp>
        <p:nvSpPr>
          <p:cNvPr id="12" name="Rectangle 11">
            <a:extLst>
              <a:ext uri="{FF2B5EF4-FFF2-40B4-BE49-F238E27FC236}">
                <a16:creationId xmlns:a16="http://schemas.microsoft.com/office/drawing/2014/main" id="{DF4976C5-2EBF-FCEA-9236-CEA4B30B9923}"/>
              </a:ext>
            </a:extLst>
          </p:cNvPr>
          <p:cNvSpPr/>
          <p:nvPr/>
        </p:nvSpPr>
        <p:spPr>
          <a:xfrm>
            <a:off x="46892" y="0"/>
            <a:ext cx="12104077" cy="6805247"/>
          </a:xfrm>
          <a:prstGeom prst="rect">
            <a:avLst/>
          </a:prstGeom>
          <a:noFill/>
          <a:ln w="76200">
            <a:solidFill>
              <a:srgbClr val="DAE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549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FE9970F-EC90-4A40-9BE1-A9C318E1BEE4}"/>
              </a:ext>
            </a:extLst>
          </p:cNvPr>
          <p:cNvGrpSpPr/>
          <p:nvPr/>
        </p:nvGrpSpPr>
        <p:grpSpPr>
          <a:xfrm>
            <a:off x="0" y="788670"/>
            <a:ext cx="6207119" cy="4424332"/>
            <a:chOff x="0" y="788670"/>
            <a:chExt cx="6207119" cy="4424332"/>
          </a:xfrm>
        </p:grpSpPr>
        <p:sp>
          <p:nvSpPr>
            <p:cNvPr id="6" name="Rectangle 5">
              <a:extLst>
                <a:ext uri="{FF2B5EF4-FFF2-40B4-BE49-F238E27FC236}">
                  <a16:creationId xmlns:a16="http://schemas.microsoft.com/office/drawing/2014/main" id="{009E5293-7B96-80DA-A267-1AD09B4805FE}"/>
                </a:ext>
              </a:extLst>
            </p:cNvPr>
            <p:cNvSpPr/>
            <p:nvPr/>
          </p:nvSpPr>
          <p:spPr>
            <a:xfrm>
              <a:off x="0" y="788670"/>
              <a:ext cx="6207119" cy="4424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3CCCC875-9AB1-8207-470F-00FFDCFD5590}"/>
                </a:ext>
              </a:extLst>
            </p:cNvPr>
            <p:cNvPicPr>
              <a:picLocks noChangeAspect="1"/>
            </p:cNvPicPr>
            <p:nvPr/>
          </p:nvPicPr>
          <p:blipFill>
            <a:blip r:embed="rId3"/>
            <a:stretch>
              <a:fillRect/>
            </a:stretch>
          </p:blipFill>
          <p:spPr>
            <a:xfrm>
              <a:off x="150876" y="836710"/>
              <a:ext cx="5945124" cy="4232148"/>
            </a:xfrm>
            <a:prstGeom prst="rect">
              <a:avLst/>
            </a:prstGeom>
          </p:spPr>
        </p:pic>
      </p:gr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p:cNvSpPr txBox="1"/>
          <p:nvPr/>
        </p:nvSpPr>
        <p:spPr>
          <a:xfrm>
            <a:off x="7239699" y="1057013"/>
            <a:ext cx="4613945" cy="35086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Unit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Low-level testing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Typically done at the function level or class/method level in object-oriented programming.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Testing of algorithms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Tests </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written by code developers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they develop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Black-box, Gray-box, or White-box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Should test against: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Known “good” input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Known “bad” input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Edge cases </a:t>
            </a:r>
          </a:p>
        </p:txBody>
      </p:sp>
      <p:pic>
        <p:nvPicPr>
          <p:cNvPr id="5" name="Picture 4">
            <a:extLst>
              <a:ext uri="{FF2B5EF4-FFF2-40B4-BE49-F238E27FC236}">
                <a16:creationId xmlns:a16="http://schemas.microsoft.com/office/drawing/2014/main" id="{5B18A80B-E50A-494C-B71B-AA06448A7EEE}"/>
              </a:ext>
            </a:extLst>
          </p:cNvPr>
          <p:cNvPicPr>
            <a:picLocks noChangeAspect="1"/>
          </p:cNvPicPr>
          <p:nvPr/>
        </p:nvPicPr>
        <p:blipFill rotWithShape="1">
          <a:blip r:embed="rId4"/>
          <a:srcRect l="54981" t="13480" r="3396" b="3648"/>
          <a:stretch/>
        </p:blipFill>
        <p:spPr>
          <a:xfrm>
            <a:off x="3357081" y="2478835"/>
            <a:ext cx="3300197" cy="3660325"/>
          </a:xfrm>
          <a:prstGeom prst="rect">
            <a:avLst/>
          </a:prstGeom>
          <a:ln w="57150">
            <a:solidFill>
              <a:schemeClr val="accent6">
                <a:lumMod val="50000"/>
              </a:schemeClr>
            </a:solidFill>
          </a:ln>
        </p:spPr>
      </p:pic>
      <p:sp>
        <p:nvSpPr>
          <p:cNvPr id="8" name="TextBox 7">
            <a:extLst>
              <a:ext uri="{FF2B5EF4-FFF2-40B4-BE49-F238E27FC236}">
                <a16:creationId xmlns:a16="http://schemas.microsoft.com/office/drawing/2014/main" id="{8AD46CC2-8739-647F-AEBB-30B1AEFA9D08}"/>
              </a:ext>
            </a:extLst>
          </p:cNvPr>
          <p:cNvSpPr txBox="1"/>
          <p:nvPr/>
        </p:nvSpPr>
        <p:spPr>
          <a:xfrm>
            <a:off x="5709228" y="4549676"/>
            <a:ext cx="3490331" cy="2308324"/>
          </a:xfrm>
          <a:prstGeom prst="rect">
            <a:avLst/>
          </a:prstGeom>
          <a:solidFill>
            <a:schemeClr val="tx1"/>
          </a:solidFill>
          <a:ln w="38100">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fib</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count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while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count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b</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count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count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09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39B35-0D8C-521C-7503-1B8108C99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9BD15A-8625-8A0A-6EA3-3BA9B3CD4E45}"/>
              </a:ext>
            </a:extLst>
          </p:cNvPr>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a:extLst>
              <a:ext uri="{FF2B5EF4-FFF2-40B4-BE49-F238E27FC236}">
                <a16:creationId xmlns:a16="http://schemas.microsoft.com/office/drawing/2014/main" id="{3B43EEAF-0D92-C01D-0862-F18B52C8C331}"/>
              </a:ext>
            </a:extLst>
          </p:cNvPr>
          <p:cNvSpPr txBox="1"/>
          <p:nvPr/>
        </p:nvSpPr>
        <p:spPr>
          <a:xfrm>
            <a:off x="7239699" y="1057013"/>
            <a:ext cx="4613945" cy="35086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Unit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Low-level testing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Typically done at the function level or class/method level in object-oriented programming.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Testing of algorithms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Tests </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written by code developers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they develop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Black-box, Gray-box, or White-box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Should test against: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Known “good” input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Known “bad” input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Edge cases </a:t>
            </a:r>
          </a:p>
        </p:txBody>
      </p:sp>
      <p:sp>
        <p:nvSpPr>
          <p:cNvPr id="8" name="TextBox 7">
            <a:extLst>
              <a:ext uri="{FF2B5EF4-FFF2-40B4-BE49-F238E27FC236}">
                <a16:creationId xmlns:a16="http://schemas.microsoft.com/office/drawing/2014/main" id="{175EA27E-7166-6D82-52A8-24D8657CD51C}"/>
              </a:ext>
            </a:extLst>
          </p:cNvPr>
          <p:cNvSpPr txBox="1"/>
          <p:nvPr/>
        </p:nvSpPr>
        <p:spPr>
          <a:xfrm>
            <a:off x="836519" y="1757381"/>
            <a:ext cx="3490331" cy="3693319"/>
          </a:xfrm>
          <a:prstGeom prst="rect">
            <a:avLst/>
          </a:prstGeom>
          <a:solidFill>
            <a:schemeClr val="tx1"/>
          </a:solidFill>
          <a:ln w="38100">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lang="en-US" dirty="0">
                <a:solidFill>
                  <a:srgbClr val="DCDCAA"/>
                </a:solidFill>
                <a:latin typeface="Consolas" panose="020B0609020204030204" pitchFamily="49" charset="0"/>
              </a:rPr>
              <a:t>average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lang="en-US" dirty="0">
                <a:solidFill>
                  <a:srgbClr val="9CDCFE"/>
                </a:solidFill>
                <a:latin typeface="Consolas" panose="020B0609020204030204" pitchFamily="49" charset="0"/>
              </a:rPr>
              <a:t>list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item in list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 = sum + item</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lang="en-US" dirty="0">
                <a:solidFill>
                  <a:srgbClr val="9CDCFE"/>
                </a:solidFill>
                <a:latin typeface="Consolas" panose="020B0609020204030204" pitchFamily="49" charset="0"/>
              </a:rPr>
              <a:t>sum / </a:t>
            </a:r>
            <a:r>
              <a:rPr lang="en-US" dirty="0" err="1">
                <a:solidFill>
                  <a:srgbClr val="9CDCFE"/>
                </a:solidFill>
                <a:latin typeface="Consolas" panose="020B0609020204030204" pitchFamily="49" charset="0"/>
              </a:rPr>
              <a:t>len</a:t>
            </a:r>
            <a:r>
              <a:rPr lang="en-US" dirty="0">
                <a:solidFill>
                  <a:srgbClr val="9CDCFE"/>
                </a:solidFill>
                <a:latin typeface="Consolas" panose="020B0609020204030204" pitchFamily="49" charset="0"/>
              </a:rPr>
              <a:t>(list)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CDCFE"/>
                </a:solidFill>
                <a:latin typeface="Consolas" panose="020B0609020204030204" pitchFamily="49" charset="0"/>
              </a:rPr>
              <a:t>&gt;&gt;&gt; average([10,20,30])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CDCFE"/>
                </a:solidFill>
                <a:latin typeface="Consolas" panose="020B0609020204030204" pitchFamily="49" charset="0"/>
              </a:rPr>
              <a:t>&gt;&gt;&gt; average([])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CDCFE"/>
                </a:solidFill>
                <a:latin typeface="Consolas" panose="020B0609020204030204" pitchFamily="49" charset="0"/>
              </a:rPr>
              <a:t>&gt;&gt;&gt; average([0])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4D641AA9-CE3B-B94E-EED6-C5BF03CE2496}"/>
              </a:ext>
            </a:extLst>
          </p:cNvPr>
          <p:cNvCxnSpPr/>
          <p:nvPr/>
        </p:nvCxnSpPr>
        <p:spPr>
          <a:xfrm flipH="1" flipV="1">
            <a:off x="3955312" y="3607981"/>
            <a:ext cx="3685953" cy="205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046A07C-613A-97A7-E8B4-3565EA660549}"/>
              </a:ext>
            </a:extLst>
          </p:cNvPr>
          <p:cNvCxnSpPr>
            <a:cxnSpLocks/>
          </p:cNvCxnSpPr>
          <p:nvPr/>
        </p:nvCxnSpPr>
        <p:spPr>
          <a:xfrm flipH="1">
            <a:off x="3005470" y="4081886"/>
            <a:ext cx="4620781" cy="100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4D55F6D-BE77-3A15-8EF4-1BCF8F230C90}"/>
              </a:ext>
            </a:extLst>
          </p:cNvPr>
          <p:cNvCxnSpPr>
            <a:cxnSpLocks/>
          </p:cNvCxnSpPr>
          <p:nvPr/>
        </p:nvCxnSpPr>
        <p:spPr>
          <a:xfrm flipH="1">
            <a:off x="3083442" y="4330995"/>
            <a:ext cx="4557823" cy="318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580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p:cNvSpPr txBox="1"/>
          <p:nvPr/>
        </p:nvSpPr>
        <p:spPr>
          <a:xfrm>
            <a:off x="41946" y="1149292"/>
            <a:ext cx="3607266"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Integration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Testing interfaces among components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be tested before components are completed by use of “</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stubs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Progressively done on larger and larger groups of software components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Black-box and/or Gray-box testing</a:t>
            </a:r>
          </a:p>
        </p:txBody>
      </p:sp>
      <p:pic>
        <p:nvPicPr>
          <p:cNvPr id="5" name="Picture 2">
            <a:extLst>
              <a:ext uri="{FF2B5EF4-FFF2-40B4-BE49-F238E27FC236}">
                <a16:creationId xmlns:a16="http://schemas.microsoft.com/office/drawing/2014/main" id="{AF03B2BE-E337-F014-2D86-EBBCB0E54E0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27181" y="92669"/>
            <a:ext cx="6735554" cy="5102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pgfyvqbpon.us-07.visual-paradigm.com/rest/diagrams/projects/clipboard/1_MWQW_96FYDwCJFwh?dummy=4HEu_96F0Ni.pA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85" y="4332157"/>
            <a:ext cx="6065240" cy="252584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descr="A blue plastic pieces on a carpet&#10;&#10;Description automatically generated">
            <a:extLst>
              <a:ext uri="{FF2B5EF4-FFF2-40B4-BE49-F238E27FC236}">
                <a16:creationId xmlns:a16="http://schemas.microsoft.com/office/drawing/2014/main" id="{9907BF2B-E1BB-8D1A-1492-FF6819F250C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60020" y1="70238" x2="60020" y2="70238"/>
                        <a14:backgroundMark x1="24529" y1="32187" x2="24529" y2="32187"/>
                        <a14:backgroundMark x1="27803" y1="40829" x2="27803" y2="40829"/>
                        <a14:backgroundMark x1="32068" y1="46649" x2="32068" y2="46649"/>
                        <a14:backgroundMark x1="31870" y1="48765" x2="31870" y2="48765"/>
                        <a14:backgroundMark x1="13542" y1="28660" x2="13542" y2="28660"/>
                        <a14:backgroundMark x1="78943" y1="51411" x2="78943" y2="51411"/>
                        <a14:backgroundMark x1="73388" y1="51235" x2="73388" y2="51235"/>
                        <a14:backgroundMark x1="72991" y1="50882" x2="72991" y2="50882"/>
                        <a14:backgroundMark x1="74380" y1="50176" x2="74380" y2="50176"/>
                        <a14:backgroundMark x1="74082" y1="51411" x2="74082" y2="51411"/>
                        <a14:backgroundMark x1="79936" y1="51411" x2="79936" y2="51411"/>
                        <a14:backgroundMark x1="16518" y1="62346" x2="16518" y2="62346"/>
                        <a14:backgroundMark x1="30580" y1="49647" x2="30580" y2="49647"/>
                        <a14:backgroundMark x1="24330" y1="34480" x2="24330" y2="34480"/>
                        <a14:backgroundMark x1="30283" y1="81173" x2="30283" y2="81173"/>
                      </a14:backgroundRemoval>
                    </a14:imgEffect>
                  </a14:imgLayer>
                </a14:imgProps>
              </a:ext>
              <a:ext uri="{28A0092B-C50C-407E-A947-70E740481C1C}">
                <a14:useLocalDpi xmlns:a14="http://schemas.microsoft.com/office/drawing/2010/main" val="0"/>
              </a:ext>
            </a:extLst>
          </a:blip>
          <a:stretch>
            <a:fillRect/>
          </a:stretch>
        </p:blipFill>
        <p:spPr>
          <a:xfrm>
            <a:off x="-93786" y="4350857"/>
            <a:ext cx="3789571" cy="2131634"/>
          </a:xfrm>
          <a:prstGeom prst="rect">
            <a:avLst/>
          </a:prstGeom>
        </p:spPr>
      </p:pic>
    </p:spTree>
    <p:extLst>
      <p:ext uri="{BB962C8B-B14F-4D97-AF65-F5344CB8AC3E}">
        <p14:creationId xmlns:p14="http://schemas.microsoft.com/office/powerpoint/2010/main" val="1471114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p:cNvSpPr txBox="1"/>
          <p:nvPr/>
        </p:nvSpPr>
        <p:spPr>
          <a:xfrm>
            <a:off x="41946" y="1149292"/>
            <a:ext cx="36072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Example of driver:</a:t>
            </a:r>
          </a:p>
        </p:txBody>
      </p:sp>
      <p:pic>
        <p:nvPicPr>
          <p:cNvPr id="4" name="Picture 2">
            <a:extLst>
              <a:ext uri="{FF2B5EF4-FFF2-40B4-BE49-F238E27FC236}">
                <a16:creationId xmlns:a16="http://schemas.microsoft.com/office/drawing/2014/main" id="{C18274F4-6039-63FF-6A03-C3B2284079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259" y="1873405"/>
            <a:ext cx="5682477" cy="4304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C68BAF-1A5E-13F5-AAE7-82C587833ECB}"/>
              </a:ext>
            </a:extLst>
          </p:cNvPr>
          <p:cNvSpPr txBox="1"/>
          <p:nvPr/>
        </p:nvSpPr>
        <p:spPr>
          <a:xfrm>
            <a:off x="6034053" y="1985855"/>
            <a:ext cx="6060688" cy="3539430"/>
          </a:xfrm>
          <a:prstGeom prst="rect">
            <a:avLst/>
          </a:prstGeom>
          <a:solidFill>
            <a:srgbClr val="E2F0D9"/>
          </a:solidFill>
          <a:ln>
            <a:solidFill>
              <a:srgbClr val="E2F0D9"/>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public bool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TestHintAtRandomLocation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(Puzzle puzzle)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Cell cells[]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Algorithms.FindAllErrors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(puzzle);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cells[]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Algorithms.FindAllEmpty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(puzzle);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Cell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GetCell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int sol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cell.GetSolution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cell.SetValue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catch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log error or write message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return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return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891682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p:cNvSpPr txBox="1"/>
          <p:nvPr/>
        </p:nvSpPr>
        <p:spPr>
          <a:xfrm>
            <a:off x="41946" y="1149292"/>
            <a:ext cx="360726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System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of completed system against its requirements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Black-box and/or Gray-box testing</a:t>
            </a:r>
          </a:p>
        </p:txBody>
      </p:sp>
      <p:pic>
        <p:nvPicPr>
          <p:cNvPr id="6" name="Picture 5"/>
          <p:cNvPicPr>
            <a:picLocks noChangeAspect="1"/>
          </p:cNvPicPr>
          <p:nvPr/>
        </p:nvPicPr>
        <p:blipFill>
          <a:blip r:embed="rId3"/>
          <a:stretch>
            <a:fillRect/>
          </a:stretch>
        </p:blipFill>
        <p:spPr>
          <a:xfrm>
            <a:off x="3456263" y="0"/>
            <a:ext cx="6056187" cy="3171134"/>
          </a:xfrm>
          <a:prstGeom prst="rect">
            <a:avLst/>
          </a:prstGeom>
        </p:spPr>
      </p:pic>
      <p:pic>
        <p:nvPicPr>
          <p:cNvPr id="7" name="Picture 6"/>
          <p:cNvPicPr>
            <a:picLocks noChangeAspect="1"/>
          </p:cNvPicPr>
          <p:nvPr/>
        </p:nvPicPr>
        <p:blipFill>
          <a:blip r:embed="rId4"/>
          <a:stretch>
            <a:fillRect/>
          </a:stretch>
        </p:blipFill>
        <p:spPr>
          <a:xfrm>
            <a:off x="5897461" y="2012323"/>
            <a:ext cx="6118944" cy="3061332"/>
          </a:xfrm>
          <a:prstGeom prst="rect">
            <a:avLst/>
          </a:prstGeom>
        </p:spPr>
      </p:pic>
      <p:grpSp>
        <p:nvGrpSpPr>
          <p:cNvPr id="15" name="Group 14">
            <a:extLst>
              <a:ext uri="{FF2B5EF4-FFF2-40B4-BE49-F238E27FC236}">
                <a16:creationId xmlns:a16="http://schemas.microsoft.com/office/drawing/2014/main" id="{7B616F34-1E62-ACE3-B966-82655390F48D}"/>
              </a:ext>
            </a:extLst>
          </p:cNvPr>
          <p:cNvGrpSpPr/>
          <p:nvPr/>
        </p:nvGrpSpPr>
        <p:grpSpPr>
          <a:xfrm>
            <a:off x="127439" y="3837008"/>
            <a:ext cx="9503043" cy="2932901"/>
            <a:chOff x="127439" y="3171134"/>
            <a:chExt cx="11660575" cy="3598775"/>
          </a:xfrm>
        </p:grpSpPr>
        <p:pic>
          <p:nvPicPr>
            <p:cNvPr id="4" name="Picture 3">
              <a:extLst>
                <a:ext uri="{FF2B5EF4-FFF2-40B4-BE49-F238E27FC236}">
                  <a16:creationId xmlns:a16="http://schemas.microsoft.com/office/drawing/2014/main" id="{4AF2E552-F573-96FF-AA58-ABDD94DD363E}"/>
                </a:ext>
              </a:extLst>
            </p:cNvPr>
            <p:cNvPicPr>
              <a:picLocks noChangeAspect="1"/>
            </p:cNvPicPr>
            <p:nvPr/>
          </p:nvPicPr>
          <p:blipFill>
            <a:blip r:embed="rId5"/>
            <a:stretch>
              <a:fillRect/>
            </a:stretch>
          </p:blipFill>
          <p:spPr>
            <a:xfrm>
              <a:off x="127439" y="3171134"/>
              <a:ext cx="2819459" cy="3597875"/>
            </a:xfrm>
            <a:prstGeom prst="rect">
              <a:avLst/>
            </a:prstGeom>
          </p:spPr>
        </p:pic>
        <p:pic>
          <p:nvPicPr>
            <p:cNvPr id="5" name="Picture 4">
              <a:extLst>
                <a:ext uri="{FF2B5EF4-FFF2-40B4-BE49-F238E27FC236}">
                  <a16:creationId xmlns:a16="http://schemas.microsoft.com/office/drawing/2014/main" id="{EF6AE3A1-CE2F-CB24-58FE-06AB075E9AB1}"/>
                </a:ext>
              </a:extLst>
            </p:cNvPr>
            <p:cNvPicPr>
              <a:picLocks noChangeAspect="1"/>
            </p:cNvPicPr>
            <p:nvPr/>
          </p:nvPicPr>
          <p:blipFill>
            <a:blip r:embed="rId6"/>
            <a:stretch>
              <a:fillRect/>
            </a:stretch>
          </p:blipFill>
          <p:spPr>
            <a:xfrm>
              <a:off x="3150989" y="3171134"/>
              <a:ext cx="2691025" cy="3598775"/>
            </a:xfrm>
            <a:prstGeom prst="rect">
              <a:avLst/>
            </a:prstGeom>
          </p:spPr>
        </p:pic>
        <p:pic>
          <p:nvPicPr>
            <p:cNvPr id="13" name="Picture 12">
              <a:extLst>
                <a:ext uri="{FF2B5EF4-FFF2-40B4-BE49-F238E27FC236}">
                  <a16:creationId xmlns:a16="http://schemas.microsoft.com/office/drawing/2014/main" id="{E8AB2520-D141-A95F-7EC4-56B6B5375D75}"/>
                </a:ext>
              </a:extLst>
            </p:cNvPr>
            <p:cNvPicPr>
              <a:picLocks noChangeAspect="1"/>
            </p:cNvPicPr>
            <p:nvPr/>
          </p:nvPicPr>
          <p:blipFill>
            <a:blip r:embed="rId7"/>
            <a:stretch>
              <a:fillRect/>
            </a:stretch>
          </p:blipFill>
          <p:spPr>
            <a:xfrm>
              <a:off x="6046105" y="3176210"/>
              <a:ext cx="2766223" cy="3593404"/>
            </a:xfrm>
            <a:prstGeom prst="rect">
              <a:avLst/>
            </a:prstGeom>
          </p:spPr>
        </p:pic>
        <p:pic>
          <p:nvPicPr>
            <p:cNvPr id="14" name="Picture 13">
              <a:extLst>
                <a:ext uri="{FF2B5EF4-FFF2-40B4-BE49-F238E27FC236}">
                  <a16:creationId xmlns:a16="http://schemas.microsoft.com/office/drawing/2014/main" id="{57C3B485-0E85-61D4-C153-66BDDE91EEAD}"/>
                </a:ext>
              </a:extLst>
            </p:cNvPr>
            <p:cNvPicPr>
              <a:picLocks noChangeAspect="1"/>
            </p:cNvPicPr>
            <p:nvPr/>
          </p:nvPicPr>
          <p:blipFill>
            <a:blip r:embed="rId8"/>
            <a:stretch>
              <a:fillRect/>
            </a:stretch>
          </p:blipFill>
          <p:spPr>
            <a:xfrm>
              <a:off x="9016419" y="3171135"/>
              <a:ext cx="2771595" cy="3593404"/>
            </a:xfrm>
            <a:prstGeom prst="rect">
              <a:avLst/>
            </a:prstGeom>
          </p:spPr>
        </p:pic>
      </p:grpSp>
    </p:spTree>
    <p:extLst>
      <p:ext uri="{BB962C8B-B14F-4D97-AF65-F5344CB8AC3E}">
        <p14:creationId xmlns:p14="http://schemas.microsoft.com/office/powerpoint/2010/main" val="136620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dirty="0"/>
              <a:t>Testing</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640080" y="2872899"/>
            <a:ext cx="4243589" cy="3320668"/>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Acceptance testing:</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User testing</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Regulatory testing</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Alpha / beta testing</a:t>
            </a:r>
          </a:p>
        </p:txBody>
      </p:sp>
      <p:pic>
        <p:nvPicPr>
          <p:cNvPr id="13" name="Picture 12">
            <a:extLst>
              <a:ext uri="{FF2B5EF4-FFF2-40B4-BE49-F238E27FC236}">
                <a16:creationId xmlns:a16="http://schemas.microsoft.com/office/drawing/2014/main" id="{043BC358-5974-BEEA-AF08-C1C502E6FB34}"/>
              </a:ext>
            </a:extLst>
          </p:cNvPr>
          <p:cNvPicPr>
            <a:picLocks noChangeAspect="1"/>
          </p:cNvPicPr>
          <p:nvPr/>
        </p:nvPicPr>
        <p:blipFill rotWithShape="1">
          <a:blip r:embed="rId3"/>
          <a:srcRect l="28023" r="6279"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3617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60" y="784615"/>
            <a:ext cx="7768590" cy="5509200"/>
          </a:xfrm>
          <a:prstGeom prst="rect">
            <a:avLst/>
          </a:prstGeom>
          <a:noFill/>
        </p:spPr>
        <p:txBody>
          <a:bodyPr wrap="square" rtlCol="0">
            <a:spAutoFit/>
          </a:bodyPr>
          <a:lstStyle/>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Test-case design</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Types</a:t>
            </a:r>
          </a:p>
          <a:p>
            <a:pPr marL="1714500" marR="0" lvl="3"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Levels</a:t>
            </a:r>
          </a:p>
          <a:p>
            <a:pPr marL="2171700" marR="0" lvl="4"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Unit</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Boundary</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Stubs</a:t>
            </a:r>
          </a:p>
          <a:p>
            <a:pPr marL="2171700" marR="0" lvl="4"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Integration</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Top-down</a:t>
            </a:r>
          </a:p>
          <a:p>
            <a:pPr marL="3086100" marR="0" lvl="6"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Depth-first</a:t>
            </a:r>
          </a:p>
          <a:p>
            <a:pPr marL="3086100" marR="0" lvl="6"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Breadth-first</a:t>
            </a:r>
          </a:p>
          <a:p>
            <a:pPr marL="3086100" marR="0" lvl="6"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Stub out lower levels</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Bottom-up</a:t>
            </a:r>
          </a:p>
          <a:p>
            <a:pPr marL="3086100" marR="0" lvl="6"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Drivers for upper levels</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Regression testing</a:t>
            </a:r>
          </a:p>
          <a:p>
            <a:pPr marL="2171700" marR="0" lvl="4"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System</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Recovery testing</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Security testing</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Stress testing</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Performance testing</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Deployment testing</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Test execution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collection and evaluation</a:t>
            </a:r>
          </a:p>
        </p:txBody>
      </p:sp>
      <p:sp>
        <p:nvSpPr>
          <p:cNvPr id="7"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17</a:t>
            </a:r>
          </a:p>
        </p:txBody>
      </p:sp>
      <p:pic>
        <p:nvPicPr>
          <p:cNvPr id="4" name="Picture 3"/>
          <p:cNvPicPr>
            <a:picLocks noChangeAspect="1"/>
          </p:cNvPicPr>
          <p:nvPr/>
        </p:nvPicPr>
        <p:blipFill rotWithShape="1">
          <a:blip r:embed="rId2"/>
          <a:srcRect l="74218" t="11498" b="69174"/>
          <a:stretch/>
        </p:blipFill>
        <p:spPr>
          <a:xfrm>
            <a:off x="5301178" y="1208014"/>
            <a:ext cx="6714696" cy="3221373"/>
          </a:xfrm>
          <a:prstGeom prst="rect">
            <a:avLst/>
          </a:prstGeom>
        </p:spPr>
      </p:pic>
      <p:sp>
        <p:nvSpPr>
          <p:cNvPr id="8" name="Rectangle 7"/>
          <p:cNvSpPr/>
          <p:nvPr/>
        </p:nvSpPr>
        <p:spPr>
          <a:xfrm>
            <a:off x="1136706" y="1551959"/>
            <a:ext cx="3183623" cy="237692"/>
          </a:xfrm>
          <a:prstGeom prst="rect">
            <a:avLst/>
          </a:prstGeom>
          <a:solidFill>
            <a:srgbClr val="F6FB35">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36706" y="2063688"/>
            <a:ext cx="3183623" cy="237692"/>
          </a:xfrm>
          <a:prstGeom prst="rect">
            <a:avLst/>
          </a:prstGeom>
          <a:solidFill>
            <a:srgbClr val="F6FB35">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983995" y="3288482"/>
            <a:ext cx="3183623" cy="237692"/>
          </a:xfrm>
          <a:prstGeom prst="rect">
            <a:avLst/>
          </a:prstGeom>
          <a:solidFill>
            <a:srgbClr val="F6FB35">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1983995" y="3766655"/>
            <a:ext cx="3183623" cy="237692"/>
          </a:xfrm>
          <a:prstGeom prst="rect">
            <a:avLst/>
          </a:prstGeom>
          <a:solidFill>
            <a:srgbClr val="F6FB35">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230694" y="5964573"/>
            <a:ext cx="3183623" cy="237692"/>
          </a:xfrm>
          <a:prstGeom prst="rect">
            <a:avLst/>
          </a:prstGeom>
          <a:solidFill>
            <a:srgbClr val="F6FB35">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p:cNvSpPr txBox="1">
            <a:spLocks/>
          </p:cNvSpPr>
          <p:nvPr/>
        </p:nvSpPr>
        <p:spPr>
          <a:xfrm>
            <a:off x="0" y="1"/>
            <a:ext cx="12192000" cy="788670"/>
          </a:xfrm>
          <a:prstGeom prst="rect">
            <a:avLst/>
          </a:prstGeom>
          <a:blipFill>
            <a:blip r:embed="rId3"/>
            <a:tile tx="0" ty="0" sx="100000" sy="100000" flip="none" algn="tl"/>
          </a:blip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Testing</a:t>
            </a:r>
          </a:p>
        </p:txBody>
      </p:sp>
    </p:spTree>
    <p:extLst>
      <p:ext uri="{BB962C8B-B14F-4D97-AF65-F5344CB8AC3E}">
        <p14:creationId xmlns:p14="http://schemas.microsoft.com/office/powerpoint/2010/main" val="1538648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normAutofit fontScale="90000"/>
          </a:bodyPr>
          <a:lstStyle/>
          <a:p>
            <a:r>
              <a:rPr lang="en-US" b="1" dirty="0"/>
              <a:t>Junit </a:t>
            </a:r>
            <a:r>
              <a:rPr lang="en-US" sz="2700" b="1" dirty="0"/>
              <a:t>(example of how to create Drivers for testing when “upper” levels are missing. And much more…)</a:t>
            </a:r>
          </a:p>
        </p:txBody>
      </p:sp>
      <p:sp>
        <p:nvSpPr>
          <p:cNvPr id="12" name="TextBox 11"/>
          <p:cNvSpPr txBox="1"/>
          <p:nvPr/>
        </p:nvSpPr>
        <p:spPr>
          <a:xfrm>
            <a:off x="221573" y="791344"/>
            <a:ext cx="5029935"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import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org.junit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public class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FoobarTest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BeforeClass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static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setUpClass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throws Exception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executed before the first test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@Before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setUp</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throws Exception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executed before each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testOneThing</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that tests one thing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testAnotherThing</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that tests another thing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p:cNvSpPr txBox="1"/>
          <p:nvPr/>
        </p:nvSpPr>
        <p:spPr>
          <a:xfrm>
            <a:off x="5415757" y="792742"/>
            <a:ext cx="5029935" cy="46166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testAnotherThing</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that tests another thing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testSomethingElse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that tests something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@After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tearDown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throws Exception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executed after each test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AfterClass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static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tearDownClass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throws Exception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executed after the last test method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285226" y="5696125"/>
            <a:ext cx="113251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research survey performed in 2013 across 10,000 Java projects hosted on GitHub found that JUnit (in a tie with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SLF4J"/>
              </a:rPr>
              <a:t>slf4j-api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was the most commonly included external library. Each library was used by 30.7% of projects</a:t>
            </a:r>
          </a:p>
        </p:txBody>
      </p:sp>
      <p:sp>
        <p:nvSpPr>
          <p:cNvPr id="7" name="TextBox 6"/>
          <p:cNvSpPr txBox="1"/>
          <p:nvPr/>
        </p:nvSpPr>
        <p:spPr>
          <a:xfrm>
            <a:off x="0" y="6547391"/>
            <a:ext cx="53018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From: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https://en.wikipedia.org/wiki/JUnit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lded Corner 17">
            <a:extLst>
              <a:ext uri="{FF2B5EF4-FFF2-40B4-BE49-F238E27FC236}">
                <a16:creationId xmlns:a16="http://schemas.microsoft.com/office/drawing/2014/main" id="{DEE7FAD7-2C9E-7CE0-8B12-06FFB3759E4D}"/>
              </a:ext>
            </a:extLst>
          </p:cNvPr>
          <p:cNvSpPr/>
          <p:nvPr/>
        </p:nvSpPr>
        <p:spPr>
          <a:xfrm>
            <a:off x="9162124" y="1770927"/>
            <a:ext cx="2567135" cy="1658073"/>
          </a:xfrm>
          <a:prstGeom prst="foldedCorne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Test results can be written to the console, a file, or even a spreadsheet</a:t>
            </a:r>
          </a:p>
        </p:txBody>
      </p:sp>
    </p:spTree>
    <p:extLst>
      <p:ext uri="{BB962C8B-B14F-4D97-AF65-F5344CB8AC3E}">
        <p14:creationId xmlns:p14="http://schemas.microsoft.com/office/powerpoint/2010/main" val="1318360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normAutofit/>
          </a:bodyPr>
          <a:lstStyle/>
          <a:p>
            <a:r>
              <a:rPr lang="en-US" b="1" dirty="0"/>
              <a:t>More on testing</a:t>
            </a:r>
          </a:p>
        </p:txBody>
      </p:sp>
      <p:sp>
        <p:nvSpPr>
          <p:cNvPr id="12" name="TextBox 11"/>
          <p:cNvSpPr txBox="1"/>
          <p:nvPr/>
        </p:nvSpPr>
        <p:spPr>
          <a:xfrm>
            <a:off x="422909" y="782955"/>
            <a:ext cx="112797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Python Example</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p:cNvSpPr txBox="1"/>
          <p:nvPr/>
        </p:nvSpPr>
        <p:spPr>
          <a:xfrm>
            <a:off x="285226" y="1283516"/>
            <a:ext cx="5704513" cy="4524315"/>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def</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DiabolicalGame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 = </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DiabolicalGame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Left Arrow 4"/>
          <p:cNvSpPr/>
          <p:nvPr/>
        </p:nvSpPr>
        <p:spPr>
          <a:xfrm>
            <a:off x="5939405" y="4135773"/>
            <a:ext cx="4728595" cy="713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Stub used to set up use of a driver</a:t>
            </a:r>
          </a:p>
        </p:txBody>
      </p:sp>
    </p:spTree>
    <p:extLst>
      <p:ext uri="{BB962C8B-B14F-4D97-AF65-F5344CB8AC3E}">
        <p14:creationId xmlns:p14="http://schemas.microsoft.com/office/powerpoint/2010/main" val="3437287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normAutofit/>
          </a:bodyPr>
          <a:lstStyle/>
          <a:p>
            <a:r>
              <a:rPr lang="en-US" b="1" dirty="0"/>
              <a:t>More on testing</a:t>
            </a:r>
          </a:p>
        </p:txBody>
      </p:sp>
      <p:sp>
        <p:nvSpPr>
          <p:cNvPr id="12" name="TextBox 11"/>
          <p:cNvSpPr txBox="1"/>
          <p:nvPr/>
        </p:nvSpPr>
        <p:spPr>
          <a:xfrm>
            <a:off x="422909" y="782955"/>
            <a:ext cx="11279733" cy="400110"/>
          </a:xfrm>
          <a:prstGeom prst="rect">
            <a:avLst/>
          </a:prstGeom>
          <a:noFill/>
        </p:spPr>
        <p:txBody>
          <a:bodyPr wrap="square" rtlCol="0">
            <a:spAutoFit/>
          </a:bodyPr>
          <a:lstStyle/>
          <a:p>
            <a:r>
              <a:rPr lang="en-US" sz="2000" dirty="0"/>
              <a:t>Python Example</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19</a:t>
            </a:fld>
            <a:endParaRPr lang="en-US" dirty="0"/>
          </a:p>
        </p:txBody>
      </p:sp>
      <p:sp>
        <p:nvSpPr>
          <p:cNvPr id="4" name="TextBox 3"/>
          <p:cNvSpPr txBox="1"/>
          <p:nvPr/>
        </p:nvSpPr>
        <p:spPr>
          <a:xfrm>
            <a:off x="0" y="1283516"/>
            <a:ext cx="12192000" cy="5078313"/>
          </a:xfrm>
          <a:prstGeom prst="rect">
            <a:avLst/>
          </a:prstGeom>
          <a:solidFill>
            <a:schemeClr val="tx1"/>
          </a:solidFill>
        </p:spPr>
        <p:txBody>
          <a:bodyPr wrap="square" rtlCol="0">
            <a:spAutoFit/>
          </a:bodyPr>
          <a:lstStyle/>
          <a:p>
            <a:r>
              <a:rPr lang="en-US" dirty="0" err="1">
                <a:solidFill>
                  <a:srgbClr val="569CD6"/>
                </a:solidFill>
                <a:latin typeface="Consolas" panose="020B0609020204030204" pitchFamily="49" charset="0"/>
              </a:rPr>
              <a:t>def</a:t>
            </a:r>
            <a:r>
              <a:rPr lang="en-US" dirty="0">
                <a:solidFill>
                  <a:srgbClr val="D4D4D4"/>
                </a:solidFill>
                <a:latin typeface="Consolas" panose="020B0609020204030204" pitchFamily="49" charset="0"/>
              </a:rPr>
              <a:t> </a:t>
            </a:r>
            <a:r>
              <a:rPr lang="en-US" dirty="0" err="1">
                <a:solidFill>
                  <a:srgbClr val="DCDCAA"/>
                </a:solidFill>
                <a:latin typeface="Consolas" panose="020B0609020204030204" pitchFamily="49" charset="0"/>
              </a:rPr>
              <a:t>SolveBruteForce</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game</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boxRow</a:t>
            </a:r>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in</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range</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3</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boxCol</a:t>
            </a:r>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in</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range</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3</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valRow</a:t>
            </a:r>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in</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range</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3</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valCol</a:t>
            </a:r>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in</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range</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3</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if</a:t>
            </a:r>
            <a:r>
              <a:rPr lang="en-US" dirty="0">
                <a:solidFill>
                  <a:srgbClr val="D4D4D4"/>
                </a:solidFill>
                <a:latin typeface="Consolas" panose="020B0609020204030204" pitchFamily="49" charset="0"/>
              </a:rPr>
              <a:t> game[</a:t>
            </a:r>
            <a:r>
              <a:rPr lang="en-US" dirty="0" err="1">
                <a:solidFill>
                  <a:srgbClr val="D4D4D4"/>
                </a:solidFill>
                <a:latin typeface="Consolas" panose="020B0609020204030204" pitchFamily="49" charset="0"/>
              </a:rPr>
              <a:t>boxRow</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boxCol</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valRow</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valCol</a:t>
            </a:r>
            <a:r>
              <a:rPr lang="en-US" dirty="0">
                <a:solidFill>
                  <a:srgbClr val="D4D4D4"/>
                </a:solidFill>
                <a:latin typeface="Consolas" panose="020B0609020204030204" pitchFamily="49" charset="0"/>
              </a:rPr>
              <a:t>] == </a:t>
            </a:r>
            <a:r>
              <a:rPr lang="en-US" dirty="0">
                <a:solidFill>
                  <a:srgbClr val="B5CEA8"/>
                </a:solidFill>
                <a:latin typeface="Consolas" panose="020B0609020204030204" pitchFamily="49" charset="0"/>
              </a:rPr>
              <a:t>0</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val</a:t>
            </a:r>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in</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range</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10</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game[</a:t>
            </a:r>
            <a:r>
              <a:rPr lang="en-US" dirty="0" err="1">
                <a:solidFill>
                  <a:srgbClr val="D4D4D4"/>
                </a:solidFill>
                <a:latin typeface="Consolas" panose="020B0609020204030204" pitchFamily="49" charset="0"/>
              </a:rPr>
              <a:t>boxRow</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boxCol</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valRow</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valCol</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val</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#if </a:t>
            </a:r>
            <a:r>
              <a:rPr lang="en-US" dirty="0" err="1">
                <a:solidFill>
                  <a:srgbClr val="6A9955"/>
                </a:solidFill>
                <a:latin typeface="Consolas" panose="020B0609020204030204" pitchFamily="49" charset="0"/>
              </a:rPr>
              <a:t>CheckVal</a:t>
            </a:r>
            <a:r>
              <a:rPr lang="en-US" dirty="0">
                <a:solidFill>
                  <a:srgbClr val="6A9955"/>
                </a:solidFill>
                <a:latin typeface="Consolas" panose="020B0609020204030204" pitchFamily="49" charset="0"/>
              </a:rPr>
              <a:t>(game, </a:t>
            </a:r>
            <a:r>
              <a:rPr lang="en-US" dirty="0" err="1">
                <a:solidFill>
                  <a:srgbClr val="6A9955"/>
                </a:solidFill>
                <a:latin typeface="Consolas" panose="020B0609020204030204" pitchFamily="49" charset="0"/>
              </a:rPr>
              <a:t>boxRow</a:t>
            </a:r>
            <a:r>
              <a:rPr lang="en-US" dirty="0">
                <a:solidFill>
                  <a:srgbClr val="6A9955"/>
                </a:solidFill>
                <a:latin typeface="Consolas" panose="020B0609020204030204" pitchFamily="49" charset="0"/>
              </a:rPr>
              <a:t>, </a:t>
            </a:r>
            <a:r>
              <a:rPr lang="en-US" dirty="0" err="1">
                <a:solidFill>
                  <a:srgbClr val="6A9955"/>
                </a:solidFill>
                <a:latin typeface="Consolas" panose="020B0609020204030204" pitchFamily="49" charset="0"/>
              </a:rPr>
              <a:t>boxCol</a:t>
            </a:r>
            <a:r>
              <a:rPr lang="en-US" dirty="0">
                <a:solidFill>
                  <a:srgbClr val="6A9955"/>
                </a:solidFill>
                <a:latin typeface="Consolas" panose="020B0609020204030204" pitchFamily="49" charset="0"/>
              </a:rPr>
              <a:t>, </a:t>
            </a:r>
            <a:r>
              <a:rPr lang="en-US" dirty="0" err="1">
                <a:solidFill>
                  <a:srgbClr val="6A9955"/>
                </a:solidFill>
                <a:latin typeface="Consolas" panose="020B0609020204030204" pitchFamily="49" charset="0"/>
              </a:rPr>
              <a:t>valRow</a:t>
            </a:r>
            <a:r>
              <a:rPr lang="en-US" dirty="0">
                <a:solidFill>
                  <a:srgbClr val="6A9955"/>
                </a:solidFill>
                <a:latin typeface="Consolas" panose="020B0609020204030204" pitchFamily="49" charset="0"/>
              </a:rPr>
              <a:t>, </a:t>
            </a:r>
            <a:r>
              <a:rPr lang="en-US" dirty="0" err="1">
                <a:solidFill>
                  <a:srgbClr val="6A9955"/>
                </a:solidFill>
                <a:latin typeface="Consolas" panose="020B0609020204030204" pitchFamily="49" charset="0"/>
              </a:rPr>
              <a:t>valCol</a:t>
            </a:r>
            <a:r>
              <a:rPr lang="en-US" dirty="0">
                <a:solidFill>
                  <a:srgbClr val="6A9955"/>
                </a:solidFill>
                <a:latin typeface="Consolas" panose="020B0609020204030204" pitchFamily="49" charset="0"/>
              </a:rPr>
              <a:t>):</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if</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True</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if</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boxRow</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2</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and</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boxCol</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2</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and</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valRow</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2</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and</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valCol</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2</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return</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True</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if</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SolveBruteForce</a:t>
            </a:r>
            <a:r>
              <a:rPr lang="en-US" dirty="0">
                <a:solidFill>
                  <a:srgbClr val="D4D4D4"/>
                </a:solidFill>
                <a:latin typeface="Consolas" panose="020B0609020204030204" pitchFamily="49" charset="0"/>
              </a:rPr>
              <a:t>(game) == </a:t>
            </a:r>
            <a:r>
              <a:rPr lang="en-US" dirty="0">
                <a:solidFill>
                  <a:srgbClr val="569CD6"/>
                </a:solidFill>
                <a:latin typeface="Consolas" panose="020B0609020204030204" pitchFamily="49" charset="0"/>
              </a:rPr>
              <a:t>True</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return</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True</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game[</a:t>
            </a:r>
            <a:r>
              <a:rPr lang="en-US" dirty="0" err="1">
                <a:solidFill>
                  <a:srgbClr val="D4D4D4"/>
                </a:solidFill>
                <a:latin typeface="Consolas" panose="020B0609020204030204" pitchFamily="49" charset="0"/>
              </a:rPr>
              <a:t>boxRow</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boxCol</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valRow</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valCol</a:t>
            </a:r>
            <a:r>
              <a:rPr lang="en-US" dirty="0">
                <a:solidFill>
                  <a:srgbClr val="D4D4D4"/>
                </a:solidFill>
                <a:latin typeface="Consolas" panose="020B0609020204030204" pitchFamily="49" charset="0"/>
              </a:rPr>
              <a:t>] = </a:t>
            </a:r>
            <a:r>
              <a:rPr lang="en-US" dirty="0">
                <a:solidFill>
                  <a:srgbClr val="B5CEA8"/>
                </a:solidFill>
                <a:latin typeface="Consolas" panose="020B0609020204030204" pitchFamily="49" charset="0"/>
              </a:rPr>
              <a:t>0</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return</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False</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return</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True</a:t>
            </a:r>
            <a:endParaRPr lang="en-US" dirty="0">
              <a:solidFill>
                <a:srgbClr val="D4D4D4"/>
              </a:solidFill>
              <a:latin typeface="Consolas" panose="020B0609020204030204" pitchFamily="49" charset="0"/>
            </a:endParaRPr>
          </a:p>
          <a:p>
            <a:endParaRPr lang="en-US" dirty="0"/>
          </a:p>
        </p:txBody>
      </p:sp>
      <p:sp>
        <p:nvSpPr>
          <p:cNvPr id="5" name="Right Arrow 4"/>
          <p:cNvSpPr/>
          <p:nvPr/>
        </p:nvSpPr>
        <p:spPr>
          <a:xfrm>
            <a:off x="1937857" y="3380763"/>
            <a:ext cx="1652631" cy="78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Stub</a:t>
            </a:r>
          </a:p>
        </p:txBody>
      </p:sp>
      <p:sp>
        <p:nvSpPr>
          <p:cNvPr id="6" name="Right Arrow 5"/>
          <p:cNvSpPr/>
          <p:nvPr/>
        </p:nvSpPr>
        <p:spPr>
          <a:xfrm rot="10800000">
            <a:off x="3162649" y="1333849"/>
            <a:ext cx="494950" cy="302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030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Outline for today’s class</a:t>
            </a:r>
          </a:p>
        </p:txBody>
      </p:sp>
      <p:sp>
        <p:nvSpPr>
          <p:cNvPr id="12" name="TextBox 11"/>
          <p:cNvSpPr txBox="1"/>
          <p:nvPr/>
        </p:nvSpPr>
        <p:spPr>
          <a:xfrm>
            <a:off x="422909" y="782955"/>
            <a:ext cx="7412407" cy="3785652"/>
          </a:xfrm>
          <a:prstGeom prst="rect">
            <a:avLst/>
          </a:prstGeom>
          <a:noFill/>
        </p:spPr>
        <p:txBody>
          <a:bodyPr wrap="square" rtlCol="0">
            <a:spAutoFit/>
          </a:bodyPr>
          <a:lstStyle/>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a:t>Status updates: </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a:t>Testing</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a:t>Design patterns</a:t>
            </a:r>
          </a:p>
          <a:p>
            <a:endParaRPr lang="en-US" sz="2400" dirty="0"/>
          </a:p>
          <a:p>
            <a:pPr marL="285750" indent="-285750">
              <a:buFont typeface="Wingdings" panose="05000000000000000000" pitchFamily="2" charset="2"/>
              <a:buChar char="§"/>
            </a:pPr>
            <a:r>
              <a:rPr lang="en-US" sz="2400" dirty="0"/>
              <a:t>Homework</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a:t>Time to work on project</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a:t>
            </a:fld>
            <a:endParaRPr lang="en-US" dirty="0"/>
          </a:p>
        </p:txBody>
      </p:sp>
    </p:spTree>
    <p:extLst>
      <p:ext uri="{BB962C8B-B14F-4D97-AF65-F5344CB8AC3E}">
        <p14:creationId xmlns:p14="http://schemas.microsoft.com/office/powerpoint/2010/main" val="989219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64901" t="73761" r="25157" b="12049"/>
          <a:stretch/>
        </p:blipFill>
        <p:spPr>
          <a:xfrm>
            <a:off x="0" y="1476460"/>
            <a:ext cx="5694379" cy="5201175"/>
          </a:xfrm>
          <a:prstGeom prst="rect">
            <a:avLst/>
          </a:prstGeom>
        </p:spPr>
      </p:pic>
      <p:sp>
        <p:nvSpPr>
          <p:cNvPr id="2" name="Title 1"/>
          <p:cNvSpPr>
            <a:spLocks noGrp="1"/>
          </p:cNvSpPr>
          <p:nvPr>
            <p:ph type="title"/>
          </p:nvPr>
        </p:nvSpPr>
        <p:spPr>
          <a:xfrm>
            <a:off x="0" y="1"/>
            <a:ext cx="12192000" cy="788670"/>
          </a:xfrm>
          <a:blipFill>
            <a:blip r:embed="rId4"/>
            <a:tile tx="0" ty="0" sx="100000" sy="100000" flip="none" algn="tl"/>
          </a:blipFill>
          <a:ln>
            <a:noFill/>
          </a:ln>
        </p:spPr>
        <p:txBody>
          <a:bodyPr>
            <a:normAutofit/>
          </a:bodyPr>
          <a:lstStyle/>
          <a:p>
            <a:r>
              <a:rPr lang="en-US" b="1" dirty="0"/>
              <a:t>More on testing</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5"/>
          <a:srcRect l="7751" t="13765" r="76278" b="66613"/>
          <a:stretch/>
        </p:blipFill>
        <p:spPr>
          <a:xfrm>
            <a:off x="5033393" y="1156730"/>
            <a:ext cx="6988031" cy="5495028"/>
          </a:xfrm>
          <a:prstGeom prst="rect">
            <a:avLst/>
          </a:prstGeom>
        </p:spPr>
      </p:pic>
      <p:sp>
        <p:nvSpPr>
          <p:cNvPr id="7" name="Left Arrow 6"/>
          <p:cNvSpPr/>
          <p:nvPr/>
        </p:nvSpPr>
        <p:spPr>
          <a:xfrm>
            <a:off x="8372212" y="897623"/>
            <a:ext cx="2449585" cy="713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Driver </a:t>
            </a:r>
          </a:p>
        </p:txBody>
      </p:sp>
      <p:sp>
        <p:nvSpPr>
          <p:cNvPr id="8" name="Left Arrow 7"/>
          <p:cNvSpPr/>
          <p:nvPr/>
        </p:nvSpPr>
        <p:spPr>
          <a:xfrm>
            <a:off x="9304788" y="3893891"/>
            <a:ext cx="2449585" cy="713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Inspection</a:t>
            </a:r>
          </a:p>
        </p:txBody>
      </p:sp>
    </p:spTree>
    <p:extLst>
      <p:ext uri="{BB962C8B-B14F-4D97-AF65-F5344CB8AC3E}">
        <p14:creationId xmlns:p14="http://schemas.microsoft.com/office/powerpoint/2010/main" val="35368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normAutofit/>
          </a:bodyPr>
          <a:lstStyle/>
          <a:p>
            <a:r>
              <a:rPr lang="en-US" b="1" dirty="0"/>
              <a:t>Testing</a:t>
            </a:r>
          </a:p>
        </p:txBody>
      </p:sp>
      <p:sp>
        <p:nvSpPr>
          <p:cNvPr id="12" name="TextBox 11"/>
          <p:cNvSpPr txBox="1"/>
          <p:nvPr/>
        </p:nvSpPr>
        <p:spPr>
          <a:xfrm>
            <a:off x="422909" y="782955"/>
            <a:ext cx="1127973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Testing gone too far?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Where should it be tested?</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738231" y="2348918"/>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GUI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GetHint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(col, row)</a:t>
            </a:r>
          </a:p>
        </p:txBody>
      </p:sp>
      <p:sp>
        <p:nvSpPr>
          <p:cNvPr id="6" name="Rectangle 5"/>
          <p:cNvSpPr/>
          <p:nvPr/>
        </p:nvSpPr>
        <p:spPr>
          <a:xfrm>
            <a:off x="4153950" y="2375483"/>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GetHint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(col, row)</a:t>
            </a:r>
          </a:p>
        </p:txBody>
      </p:sp>
      <p:sp>
        <p:nvSpPr>
          <p:cNvPr id="7" name="Rectangle 6"/>
          <p:cNvSpPr/>
          <p:nvPr/>
        </p:nvSpPr>
        <p:spPr>
          <a:xfrm>
            <a:off x="7703893" y="2351714"/>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GetKey</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(col, row)</a:t>
            </a:r>
          </a:p>
        </p:txBody>
      </p:sp>
      <p:sp>
        <p:nvSpPr>
          <p:cNvPr id="5" name="Right Arrow 4"/>
          <p:cNvSpPr/>
          <p:nvPr/>
        </p:nvSpPr>
        <p:spPr>
          <a:xfrm>
            <a:off x="2785145" y="3473042"/>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p:cNvSpPr/>
          <p:nvPr/>
        </p:nvSpPr>
        <p:spPr>
          <a:xfrm>
            <a:off x="6276367" y="3474440"/>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090569" y="4093828"/>
            <a:ext cx="1216403" cy="453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col&lt;9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row&lt;9</a:t>
            </a:r>
          </a:p>
        </p:txBody>
      </p:sp>
      <p:sp>
        <p:nvSpPr>
          <p:cNvPr id="11" name="Rectangle 10"/>
          <p:cNvSpPr/>
          <p:nvPr/>
        </p:nvSpPr>
        <p:spPr>
          <a:xfrm>
            <a:off x="8054830" y="4053281"/>
            <a:ext cx="1216403" cy="453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col&lt;9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row&lt;9</a:t>
            </a:r>
          </a:p>
        </p:txBody>
      </p:sp>
      <p:sp>
        <p:nvSpPr>
          <p:cNvPr id="13" name="Rectangle 12"/>
          <p:cNvSpPr/>
          <p:nvPr/>
        </p:nvSpPr>
        <p:spPr>
          <a:xfrm>
            <a:off x="4532852" y="4079846"/>
            <a:ext cx="1216403" cy="453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col&lt;9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row&lt;9</a:t>
            </a:r>
          </a:p>
        </p:txBody>
      </p:sp>
    </p:spTree>
    <p:extLst>
      <p:ext uri="{BB962C8B-B14F-4D97-AF65-F5344CB8AC3E}">
        <p14:creationId xmlns:p14="http://schemas.microsoft.com/office/powerpoint/2010/main" val="368539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normAutofit/>
          </a:bodyPr>
          <a:lstStyle/>
          <a:p>
            <a:r>
              <a:rPr lang="en-US" b="1" dirty="0"/>
              <a:t>Testing</a:t>
            </a:r>
          </a:p>
        </p:txBody>
      </p:sp>
      <p:sp>
        <p:nvSpPr>
          <p:cNvPr id="12" name="TextBox 11"/>
          <p:cNvSpPr txBox="1"/>
          <p:nvPr/>
        </p:nvSpPr>
        <p:spPr>
          <a:xfrm>
            <a:off x="422909" y="782955"/>
            <a:ext cx="112797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Input validation</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671119" y="1417740"/>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GUI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4137172" y="2727821"/>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Algorithms and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7720671" y="2704052"/>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ight Arrow 4"/>
          <p:cNvSpPr/>
          <p:nvPr/>
        </p:nvSpPr>
        <p:spPr>
          <a:xfrm>
            <a:off x="2785145" y="2994870"/>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p:cNvSpPr/>
          <p:nvPr/>
        </p:nvSpPr>
        <p:spPr>
          <a:xfrm>
            <a:off x="6259589" y="3776444"/>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664128" y="4338508"/>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Expert System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ight Arrow 14"/>
          <p:cNvSpPr/>
          <p:nvPr/>
        </p:nvSpPr>
        <p:spPr>
          <a:xfrm rot="16200000">
            <a:off x="1209414" y="3944223"/>
            <a:ext cx="1140903" cy="2600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ight Arrow 15"/>
          <p:cNvSpPr/>
          <p:nvPr/>
        </p:nvSpPr>
        <p:spPr>
          <a:xfrm rot="5400000">
            <a:off x="706074" y="3952613"/>
            <a:ext cx="1140903" cy="2600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2432807" y="5150841"/>
            <a:ext cx="1451296" cy="1065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0&lt;=HR&lt;=300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SBP&gt;=DBP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8" name="Rectangle: Folded Corner 7">
            <a:extLst>
              <a:ext uri="{FF2B5EF4-FFF2-40B4-BE49-F238E27FC236}">
                <a16:creationId xmlns:a16="http://schemas.microsoft.com/office/drawing/2014/main" id="{27B9AF31-363F-00F3-ED25-A7BB6DA541C8}"/>
              </a:ext>
            </a:extLst>
          </p:cNvPr>
          <p:cNvSpPr/>
          <p:nvPr/>
        </p:nvSpPr>
        <p:spPr>
          <a:xfrm>
            <a:off x="9819060" y="5357525"/>
            <a:ext cx="1761294" cy="1380805"/>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Comparison to norms</a:t>
            </a:r>
          </a:p>
        </p:txBody>
      </p:sp>
    </p:spTree>
    <p:extLst>
      <p:ext uri="{BB962C8B-B14F-4D97-AF65-F5344CB8AC3E}">
        <p14:creationId xmlns:p14="http://schemas.microsoft.com/office/powerpoint/2010/main" val="2361180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2F430-F9C2-CBCF-F556-DAC82AB65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AC1EA-E7F1-C896-F066-817D0D4BDCE6}"/>
              </a:ext>
            </a:extLst>
          </p:cNvPr>
          <p:cNvSpPr>
            <a:spLocks noGrp="1"/>
          </p:cNvSpPr>
          <p:nvPr>
            <p:ph type="title"/>
          </p:nvPr>
        </p:nvSpPr>
        <p:spPr>
          <a:xfrm>
            <a:off x="0" y="1"/>
            <a:ext cx="12192000" cy="788670"/>
          </a:xfrm>
          <a:blipFill>
            <a:blip r:embed="rId3"/>
            <a:tile tx="0" ty="0" sx="100000" sy="100000" flip="none" algn="tl"/>
          </a:blipFill>
          <a:ln>
            <a:noFill/>
          </a:ln>
        </p:spPr>
        <p:txBody>
          <a:bodyPr>
            <a:normAutofit/>
          </a:bodyPr>
          <a:lstStyle/>
          <a:p>
            <a:r>
              <a:rPr lang="en-US" b="1" dirty="0"/>
              <a:t>Testing</a:t>
            </a:r>
          </a:p>
        </p:txBody>
      </p:sp>
      <p:sp>
        <p:nvSpPr>
          <p:cNvPr id="12" name="TextBox 11">
            <a:extLst>
              <a:ext uri="{FF2B5EF4-FFF2-40B4-BE49-F238E27FC236}">
                <a16:creationId xmlns:a16="http://schemas.microsoft.com/office/drawing/2014/main" id="{D2392682-F5FA-8AD4-3DE9-60FC2433C042}"/>
              </a:ext>
            </a:extLst>
          </p:cNvPr>
          <p:cNvSpPr txBox="1"/>
          <p:nvPr/>
        </p:nvSpPr>
        <p:spPr>
          <a:xfrm>
            <a:off x="422909" y="782955"/>
            <a:ext cx="112797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Input validation</a:t>
            </a:r>
          </a:p>
        </p:txBody>
      </p:sp>
      <p:sp>
        <p:nvSpPr>
          <p:cNvPr id="3" name="Slide Number Placeholder 2">
            <a:extLst>
              <a:ext uri="{FF2B5EF4-FFF2-40B4-BE49-F238E27FC236}">
                <a16:creationId xmlns:a16="http://schemas.microsoft.com/office/drawing/2014/main" id="{936AEBCF-7F85-8385-7222-489847FD8060}"/>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EA15CD5-AD20-76DD-2FB2-404A13B618D4}"/>
              </a:ext>
            </a:extLst>
          </p:cNvPr>
          <p:cNvSpPr/>
          <p:nvPr/>
        </p:nvSpPr>
        <p:spPr>
          <a:xfrm>
            <a:off x="671119" y="1417740"/>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GUI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7E6C559-07B3-E085-4E9E-5E1DEE8E83DC}"/>
              </a:ext>
            </a:extLst>
          </p:cNvPr>
          <p:cNvSpPr/>
          <p:nvPr/>
        </p:nvSpPr>
        <p:spPr>
          <a:xfrm>
            <a:off x="4144162" y="1417740"/>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Algorithms and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B899B5C-2A83-8BBD-9467-84354A4CB037}"/>
              </a:ext>
            </a:extLst>
          </p:cNvPr>
          <p:cNvSpPr/>
          <p:nvPr/>
        </p:nvSpPr>
        <p:spPr>
          <a:xfrm>
            <a:off x="7614374" y="1417740"/>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ight Arrow 4">
            <a:extLst>
              <a:ext uri="{FF2B5EF4-FFF2-40B4-BE49-F238E27FC236}">
                <a16:creationId xmlns:a16="http://schemas.microsoft.com/office/drawing/2014/main" id="{0CF076CC-97BC-4865-8E06-7C263DBD1D83}"/>
              </a:ext>
            </a:extLst>
          </p:cNvPr>
          <p:cNvSpPr/>
          <p:nvPr/>
        </p:nvSpPr>
        <p:spPr>
          <a:xfrm>
            <a:off x="2785145" y="2002745"/>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a:extLst>
              <a:ext uri="{FF2B5EF4-FFF2-40B4-BE49-F238E27FC236}">
                <a16:creationId xmlns:a16="http://schemas.microsoft.com/office/drawing/2014/main" id="{3BCCD1E8-CAF2-A2A7-CFAE-809479A5C806}"/>
              </a:ext>
            </a:extLst>
          </p:cNvPr>
          <p:cNvSpPr/>
          <p:nvPr/>
        </p:nvSpPr>
        <p:spPr>
          <a:xfrm>
            <a:off x="6258188" y="2002744"/>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CD3105-F411-49B2-789C-CF0E873DB0C1}"/>
              </a:ext>
            </a:extLst>
          </p:cNvPr>
          <p:cNvSpPr/>
          <p:nvPr/>
        </p:nvSpPr>
        <p:spPr>
          <a:xfrm>
            <a:off x="4144162" y="4412151"/>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Expert System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ight Arrow 14">
            <a:extLst>
              <a:ext uri="{FF2B5EF4-FFF2-40B4-BE49-F238E27FC236}">
                <a16:creationId xmlns:a16="http://schemas.microsoft.com/office/drawing/2014/main" id="{F9AC0425-1A9B-5DC1-2678-696C743DB0A1}"/>
              </a:ext>
            </a:extLst>
          </p:cNvPr>
          <p:cNvSpPr/>
          <p:nvPr/>
        </p:nvSpPr>
        <p:spPr>
          <a:xfrm rot="16200000">
            <a:off x="4970459" y="3893312"/>
            <a:ext cx="1140903" cy="2600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ight Arrow 15">
            <a:extLst>
              <a:ext uri="{FF2B5EF4-FFF2-40B4-BE49-F238E27FC236}">
                <a16:creationId xmlns:a16="http://schemas.microsoft.com/office/drawing/2014/main" id="{4EFD294F-A93C-309B-8464-A416E1808141}"/>
              </a:ext>
            </a:extLst>
          </p:cNvPr>
          <p:cNvSpPr/>
          <p:nvPr/>
        </p:nvSpPr>
        <p:spPr>
          <a:xfrm rot="5400000">
            <a:off x="4329039" y="3946791"/>
            <a:ext cx="1140903" cy="2600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6FDE56F-8075-D4DB-920D-D53C0B81A4D9}"/>
              </a:ext>
            </a:extLst>
          </p:cNvPr>
          <p:cNvSpPr/>
          <p:nvPr/>
        </p:nvSpPr>
        <p:spPr>
          <a:xfrm>
            <a:off x="1620145" y="5150841"/>
            <a:ext cx="2263958" cy="1065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0&lt;=HR</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ECG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&lt;=300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HR</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ECG </a:t>
            </a:r>
            <a:r>
              <a:rPr lang="en-US" sz="1600" dirty="0">
                <a:solidFill>
                  <a:prstClr val="black"/>
                </a:solidFill>
                <a:latin typeface="Calibri" panose="020F0502020204030204"/>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HR</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SPO2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8" name="Right Arrow 4">
            <a:extLst>
              <a:ext uri="{FF2B5EF4-FFF2-40B4-BE49-F238E27FC236}">
                <a16:creationId xmlns:a16="http://schemas.microsoft.com/office/drawing/2014/main" id="{93DFD8DC-4F44-EFFC-8371-09AF1E9C2C7F}"/>
              </a:ext>
            </a:extLst>
          </p:cNvPr>
          <p:cNvSpPr/>
          <p:nvPr/>
        </p:nvSpPr>
        <p:spPr>
          <a:xfrm rot="10800000">
            <a:off x="2743200" y="2418499"/>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8">
            <a:extLst>
              <a:ext uri="{FF2B5EF4-FFF2-40B4-BE49-F238E27FC236}">
                <a16:creationId xmlns:a16="http://schemas.microsoft.com/office/drawing/2014/main" id="{285789F3-FF53-FE20-6070-9046092250D6}"/>
              </a:ext>
            </a:extLst>
          </p:cNvPr>
          <p:cNvSpPr/>
          <p:nvPr/>
        </p:nvSpPr>
        <p:spPr>
          <a:xfrm rot="10800000">
            <a:off x="6255357" y="2370698"/>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Folded Corner 10">
            <a:extLst>
              <a:ext uri="{FF2B5EF4-FFF2-40B4-BE49-F238E27FC236}">
                <a16:creationId xmlns:a16="http://schemas.microsoft.com/office/drawing/2014/main" id="{615512FC-667A-CFFE-FA90-E12021DF8E3D}"/>
              </a:ext>
            </a:extLst>
          </p:cNvPr>
          <p:cNvSpPr/>
          <p:nvPr/>
        </p:nvSpPr>
        <p:spPr>
          <a:xfrm>
            <a:off x="9059106" y="4460438"/>
            <a:ext cx="1761294" cy="1380805"/>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Comparison to other inputs</a:t>
            </a:r>
          </a:p>
        </p:txBody>
      </p:sp>
    </p:spTree>
    <p:extLst>
      <p:ext uri="{BB962C8B-B14F-4D97-AF65-F5344CB8AC3E}">
        <p14:creationId xmlns:p14="http://schemas.microsoft.com/office/powerpoint/2010/main" val="2353059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C44B030-44F6-295A-CDAC-C0D8F7A8F356}"/>
              </a:ext>
            </a:extLst>
          </p:cNvPr>
          <p:cNvGrpSpPr/>
          <p:nvPr/>
        </p:nvGrpSpPr>
        <p:grpSpPr>
          <a:xfrm>
            <a:off x="336550" y="2087477"/>
            <a:ext cx="8534636" cy="3962743"/>
            <a:chOff x="336550" y="2087477"/>
            <a:chExt cx="8534636" cy="3962743"/>
          </a:xfrm>
        </p:grpSpPr>
        <p:pic>
          <p:nvPicPr>
            <p:cNvPr id="25" name="Picture 24">
              <a:extLst>
                <a:ext uri="{FF2B5EF4-FFF2-40B4-BE49-F238E27FC236}">
                  <a16:creationId xmlns:a16="http://schemas.microsoft.com/office/drawing/2014/main" id="{F9382855-832D-8554-5AF4-8823A8E90ECA}"/>
                </a:ext>
              </a:extLst>
            </p:cNvPr>
            <p:cNvPicPr>
              <a:picLocks noChangeAspect="1"/>
            </p:cNvPicPr>
            <p:nvPr/>
          </p:nvPicPr>
          <p:blipFill>
            <a:blip r:embed="rId2"/>
            <a:stretch>
              <a:fillRect/>
            </a:stretch>
          </p:blipFill>
          <p:spPr>
            <a:xfrm>
              <a:off x="342143" y="2087477"/>
              <a:ext cx="8529043" cy="3962743"/>
            </a:xfrm>
            <a:prstGeom prst="rect">
              <a:avLst/>
            </a:prstGeom>
            <a:ln w="57150">
              <a:solidFill>
                <a:srgbClr val="FF0000"/>
              </a:solidFill>
            </a:ln>
          </p:spPr>
        </p:pic>
        <p:pic>
          <p:nvPicPr>
            <p:cNvPr id="31" name="Picture 30">
              <a:extLst>
                <a:ext uri="{FF2B5EF4-FFF2-40B4-BE49-F238E27FC236}">
                  <a16:creationId xmlns:a16="http://schemas.microsoft.com/office/drawing/2014/main" id="{5F2CD9C0-E8C3-F4F6-1DC4-DFE5FF8C6898}"/>
                </a:ext>
              </a:extLst>
            </p:cNvPr>
            <p:cNvPicPr>
              <a:picLocks noChangeAspect="1"/>
            </p:cNvPicPr>
            <p:nvPr/>
          </p:nvPicPr>
          <p:blipFill>
            <a:blip r:embed="rId3"/>
            <a:stretch>
              <a:fillRect/>
            </a:stretch>
          </p:blipFill>
          <p:spPr>
            <a:xfrm>
              <a:off x="336550" y="5196145"/>
              <a:ext cx="4019550" cy="186955"/>
            </a:xfrm>
            <a:prstGeom prst="rect">
              <a:avLst/>
            </a:prstGeom>
          </p:spPr>
        </p:pic>
      </p:grpSp>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Project</a:t>
            </a:r>
          </a:p>
        </p:txBody>
      </p:sp>
      <p:sp>
        <p:nvSpPr>
          <p:cNvPr id="46" name="Slide Number Placeholder 2">
            <a:extLst>
              <a:ext uri="{FF2B5EF4-FFF2-40B4-BE49-F238E27FC236}">
                <a16:creationId xmlns:a16="http://schemas.microsoft.com/office/drawing/2014/main" id="{B9820D40-7C34-136B-1280-2C033BC334E0}"/>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24</a:t>
            </a:fld>
            <a:endParaRPr lang="en-US" dirty="0"/>
          </a:p>
        </p:txBody>
      </p:sp>
      <p:pic>
        <p:nvPicPr>
          <p:cNvPr id="15" name="Picture 14">
            <a:extLst>
              <a:ext uri="{FF2B5EF4-FFF2-40B4-BE49-F238E27FC236}">
                <a16:creationId xmlns:a16="http://schemas.microsoft.com/office/drawing/2014/main" id="{E1B091AB-7280-6226-FB7A-3DB0C970A342}"/>
              </a:ext>
            </a:extLst>
          </p:cNvPr>
          <p:cNvPicPr>
            <a:picLocks noChangeAspect="1"/>
          </p:cNvPicPr>
          <p:nvPr/>
        </p:nvPicPr>
        <p:blipFill>
          <a:blip r:embed="rId4"/>
          <a:stretch>
            <a:fillRect/>
          </a:stretch>
        </p:blipFill>
        <p:spPr>
          <a:xfrm>
            <a:off x="8705958" y="1268327"/>
            <a:ext cx="3365284" cy="3432345"/>
          </a:xfrm>
          <a:prstGeom prst="rect">
            <a:avLst/>
          </a:prstGeom>
          <a:ln w="57150">
            <a:solidFill>
              <a:schemeClr val="accent6">
                <a:lumMod val="60000"/>
                <a:lumOff val="40000"/>
              </a:schemeClr>
            </a:solidFill>
          </a:ln>
        </p:spPr>
      </p:pic>
      <p:pic>
        <p:nvPicPr>
          <p:cNvPr id="26" name="Picture 25">
            <a:extLst>
              <a:ext uri="{FF2B5EF4-FFF2-40B4-BE49-F238E27FC236}">
                <a16:creationId xmlns:a16="http://schemas.microsoft.com/office/drawing/2014/main" id="{B8368BD9-8B7B-B965-5132-83E6D5966B07}"/>
              </a:ext>
            </a:extLst>
          </p:cNvPr>
          <p:cNvPicPr>
            <a:picLocks noChangeAspect="1"/>
          </p:cNvPicPr>
          <p:nvPr/>
        </p:nvPicPr>
        <p:blipFill rotWithShape="1">
          <a:blip r:embed="rId5"/>
          <a:srcRect l="12182" t="16196" r="11759" b="30095"/>
          <a:stretch/>
        </p:blipFill>
        <p:spPr>
          <a:xfrm>
            <a:off x="8705958" y="4770523"/>
            <a:ext cx="2286000" cy="1987550"/>
          </a:xfrm>
          <a:prstGeom prst="rect">
            <a:avLst/>
          </a:prstGeom>
          <a:ln w="57150">
            <a:solidFill>
              <a:srgbClr val="A9D18E"/>
            </a:solidFill>
          </a:ln>
        </p:spPr>
      </p:pic>
      <p:sp>
        <p:nvSpPr>
          <p:cNvPr id="27" name="TextBox 26">
            <a:extLst>
              <a:ext uri="{FF2B5EF4-FFF2-40B4-BE49-F238E27FC236}">
                <a16:creationId xmlns:a16="http://schemas.microsoft.com/office/drawing/2014/main" id="{0CFECCBA-FF21-D2E5-F368-85E8054BDD23}"/>
              </a:ext>
            </a:extLst>
          </p:cNvPr>
          <p:cNvSpPr txBox="1"/>
          <p:nvPr/>
        </p:nvSpPr>
        <p:spPr>
          <a:xfrm>
            <a:off x="63500" y="1675683"/>
            <a:ext cx="5168900" cy="369332"/>
          </a:xfrm>
          <a:prstGeom prst="rect">
            <a:avLst/>
          </a:prstGeom>
          <a:solidFill>
            <a:schemeClr val="accent2">
              <a:lumMod val="20000"/>
              <a:lumOff val="80000"/>
            </a:schemeClr>
          </a:solidFill>
          <a:ln w="38100">
            <a:solidFill>
              <a:srgbClr val="FF0000"/>
            </a:solidFill>
          </a:ln>
        </p:spPr>
        <p:txBody>
          <a:bodyPr wrap="square" rtlCol="0">
            <a:spAutoFit/>
          </a:bodyPr>
          <a:lstStyle/>
          <a:p>
            <a:r>
              <a:rPr lang="en-US" dirty="0"/>
              <a:t>Example output of a driver to test overall system</a:t>
            </a:r>
          </a:p>
        </p:txBody>
      </p:sp>
      <p:sp>
        <p:nvSpPr>
          <p:cNvPr id="28" name="TextBox 27">
            <a:extLst>
              <a:ext uri="{FF2B5EF4-FFF2-40B4-BE49-F238E27FC236}">
                <a16:creationId xmlns:a16="http://schemas.microsoft.com/office/drawing/2014/main" id="{730B404B-D8E4-07A2-B500-9459ACA6E5C5}"/>
              </a:ext>
            </a:extLst>
          </p:cNvPr>
          <p:cNvSpPr txBox="1"/>
          <p:nvPr/>
        </p:nvSpPr>
        <p:spPr>
          <a:xfrm>
            <a:off x="8407507" y="843832"/>
            <a:ext cx="3708293" cy="369332"/>
          </a:xfrm>
          <a:prstGeom prst="rect">
            <a:avLst/>
          </a:prstGeom>
          <a:solidFill>
            <a:schemeClr val="accent6">
              <a:lumMod val="20000"/>
              <a:lumOff val="80000"/>
            </a:schemeClr>
          </a:solidFill>
          <a:ln w="38100">
            <a:solidFill>
              <a:srgbClr val="A9D18E"/>
            </a:solidFill>
          </a:ln>
        </p:spPr>
        <p:txBody>
          <a:bodyPr wrap="square" rtlCol="0">
            <a:spAutoFit/>
          </a:bodyPr>
          <a:lstStyle/>
          <a:p>
            <a:r>
              <a:rPr lang="en-US" dirty="0"/>
              <a:t>Example of a stub to show output</a:t>
            </a:r>
          </a:p>
        </p:txBody>
      </p:sp>
    </p:spTree>
    <p:extLst>
      <p:ext uri="{BB962C8B-B14F-4D97-AF65-F5344CB8AC3E}">
        <p14:creationId xmlns:p14="http://schemas.microsoft.com/office/powerpoint/2010/main" val="2235376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Unit testing</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0B7B4C6-D493-9CDE-1F9C-A22B1AA29630}"/>
              </a:ext>
            </a:extLst>
          </p:cNvPr>
          <p:cNvSpPr txBox="1"/>
          <p:nvPr/>
        </p:nvSpPr>
        <p:spPr>
          <a:xfrm>
            <a:off x="95250" y="844550"/>
            <a:ext cx="7842250" cy="6340197"/>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AD47">
                    <a:lumMod val="75000"/>
                  </a:srgbClr>
                </a:solidFill>
                <a:effectLst/>
                <a:highlight>
                  <a:srgbClr val="663300"/>
                </a:highlight>
                <a:uLnTx/>
                <a:uFillTx/>
                <a:latin typeface="Consolas" panose="020B0609020204030204" pitchFamily="49" charset="0"/>
                <a:ea typeface="+mn-ea"/>
                <a:cs typeface="+mn-cs"/>
              </a:rPr>
              <a:t># def </a:t>
            </a:r>
            <a:r>
              <a:rPr kumimoji="0" lang="en-US" sz="1400" b="0" i="0" u="none" strike="noStrike" kern="1200" cap="none" spc="0" normalizeH="0" baseline="0" noProof="0" dirty="0" err="1">
                <a:ln>
                  <a:noFill/>
                </a:ln>
                <a:solidFill>
                  <a:srgbClr val="70AD47">
                    <a:lumMod val="75000"/>
                  </a:srgbClr>
                </a:solidFill>
                <a:effectLst/>
                <a:highlight>
                  <a:srgbClr val="663300"/>
                </a:highlight>
                <a:uLnTx/>
                <a:uFillTx/>
                <a:latin typeface="Consolas" panose="020B0609020204030204" pitchFamily="49" charset="0"/>
                <a:ea typeface="+mn-ea"/>
                <a:cs typeface="+mn-cs"/>
              </a:rPr>
              <a:t>PrintGame</a:t>
            </a:r>
            <a:r>
              <a:rPr kumimoji="0" lang="en-US" sz="1400" b="0" i="0" u="none" strike="noStrike" kern="1200" cap="none" spc="0" normalizeH="0" baseline="0" noProof="0" dirty="0">
                <a:ln>
                  <a:noFill/>
                </a:ln>
                <a:solidFill>
                  <a:srgbClr val="70AD47">
                    <a:lumMod val="75000"/>
                  </a:srgbClr>
                </a:solidFill>
                <a:effectLst/>
                <a:highlight>
                  <a:srgbClr val="663300"/>
                </a:highlight>
                <a:uLnTx/>
                <a:uFillTx/>
                <a:latin typeface="Consolas" panose="020B0609020204030204" pitchFamily="49" charset="0"/>
                <a:ea typeface="+mn-ea"/>
                <a:cs typeface="+mn-cs"/>
              </a:rPr>
              <a:t>(game):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69CD6"/>
                </a:solidFill>
                <a:effectLst/>
                <a:highlight>
                  <a:srgbClr val="663300"/>
                </a:highligh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highlight>
                  <a:srgbClr val="663300"/>
                </a:highlight>
                <a:uLnTx/>
                <a:uFillTx/>
                <a:latin typeface="Consolas" panose="020B0609020204030204" pitchFamily="49" charset="0"/>
                <a:ea typeface="+mn-ea"/>
                <a:cs typeface="+mn-cs"/>
              </a:rPr>
              <a:t>PrintGame</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7BA7D"/>
                </a:solidFill>
                <a:effectLst/>
                <a:uLnTx/>
                <a:uFillTx/>
                <a:latin typeface="Consolas" panose="020B0609020204030204" pitchFamily="49" charset="0"/>
                <a:ea typeface="+mn-ea"/>
                <a:cs typeface="+mn-cs"/>
              </a:rPr>
              <a:t>\n</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row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range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range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70AD47">
                    <a:lumMod val="60000"/>
                    <a:lumOff val="40000"/>
                  </a:srgbClr>
                </a:solidFill>
                <a:effectLst/>
                <a:highlight>
                  <a:srgbClr val="663300"/>
                </a:highlight>
                <a:uLnTx/>
                <a:uFillTx/>
                <a:latin typeface="Consolas" panose="020B0609020204030204" pitchFamily="49" charset="0"/>
                <a:ea typeface="+mn-ea"/>
                <a:cs typeface="+mn-cs"/>
              </a:rPr>
              <a:t>val = </a:t>
            </a:r>
            <a:r>
              <a:rPr kumimoji="0" lang="en-US" sz="1400" b="0" i="0" u="none" strike="noStrike" kern="1200" cap="none" spc="0" normalizeH="0" baseline="0" noProof="0" dirty="0" err="1">
                <a:ln>
                  <a:noFill/>
                </a:ln>
                <a:solidFill>
                  <a:srgbClr val="70AD47">
                    <a:lumMod val="60000"/>
                    <a:lumOff val="40000"/>
                  </a:srgbClr>
                </a:solidFill>
                <a:effectLst/>
                <a:highlight>
                  <a:srgbClr val="663300"/>
                </a:highlight>
                <a:uLnTx/>
                <a:uFillTx/>
                <a:latin typeface="Consolas" panose="020B0609020204030204" pitchFamily="49" charset="0"/>
                <a:ea typeface="+mn-ea"/>
                <a:cs typeface="+mn-cs"/>
              </a:rPr>
              <a:t>game.GetCell</a:t>
            </a:r>
            <a:r>
              <a:rPr kumimoji="0" lang="en-US" sz="1400" b="0" i="0" u="none" strike="noStrike" kern="1200" cap="none" spc="0" normalizeH="0" baseline="0" noProof="0" dirty="0">
                <a:ln>
                  <a:noFill/>
                </a:ln>
                <a:solidFill>
                  <a:srgbClr val="70AD47">
                    <a:lumMod val="60000"/>
                    <a:lumOff val="40000"/>
                  </a:srgbClr>
                </a:solidFill>
                <a:effectLst/>
                <a:highlight>
                  <a:srgbClr val="663300"/>
                </a:highligh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70AD47">
                    <a:lumMod val="60000"/>
                    <a:lumOff val="40000"/>
                  </a:srgbClr>
                </a:solidFill>
                <a:effectLst/>
                <a:highlight>
                  <a:srgbClr val="663300"/>
                </a:highlight>
                <a:uLnTx/>
                <a:uFillTx/>
                <a:latin typeface="Consolas" panose="020B0609020204030204" pitchFamily="49" charset="0"/>
                <a:ea typeface="+mn-ea"/>
                <a:cs typeface="+mn-cs"/>
              </a:rPr>
              <a:t>row,col</a:t>
            </a:r>
            <a:r>
              <a:rPr kumimoji="0" lang="en-US" sz="1400" b="0" i="0" u="none" strike="noStrike" kern="1200" cap="none" spc="0" normalizeH="0" baseline="0" noProof="0" dirty="0">
                <a:ln>
                  <a:noFill/>
                </a:ln>
                <a:solidFill>
                  <a:srgbClr val="70AD47">
                    <a:lumMod val="60000"/>
                    <a:lumOff val="40000"/>
                  </a:srgbClr>
                </a:solidFill>
                <a:effectLst/>
                <a:highlight>
                  <a:srgbClr val="663300"/>
                </a:highligh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70AD47">
                    <a:lumMod val="60000"/>
                    <a:lumOff val="40000"/>
                  </a:srgbClr>
                </a:solidFill>
                <a:effectLst/>
                <a:highlight>
                  <a:srgbClr val="663300"/>
                </a:highlight>
                <a:uLnTx/>
                <a:uFillTx/>
                <a:latin typeface="Consolas" panose="020B0609020204030204" pitchFamily="49" charset="0"/>
                <a:ea typeface="+mn-ea"/>
                <a:cs typeface="+mn-cs"/>
              </a:rPr>
              <a:t>GetValue</a:t>
            </a:r>
            <a:r>
              <a:rPr kumimoji="0" lang="en-US" sz="1400" b="0" i="0" u="none" strike="noStrike" kern="1200" cap="none" spc="0" normalizeH="0" baseline="0" noProof="0" dirty="0">
                <a:ln>
                  <a:noFill/>
                </a:ln>
                <a:solidFill>
                  <a:srgbClr val="70AD47">
                    <a:lumMod val="60000"/>
                    <a:lumOff val="40000"/>
                  </a:srgbClr>
                </a:solidFill>
                <a:effectLst/>
                <a:highlight>
                  <a:srgbClr val="663300"/>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4D4D4"/>
                </a:solidFill>
                <a:effectLst/>
                <a:highlight>
                  <a:srgbClr val="663300"/>
                </a:highlight>
                <a:uLnTx/>
                <a:uFillTx/>
                <a:latin typeface="Consolas" panose="020B0609020204030204" pitchFamily="49" charset="0"/>
                <a:ea typeface="+mn-ea"/>
                <a:cs typeface="+mn-cs"/>
              </a:rPr>
              <a:t>val</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 (row * col) % 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or</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or</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val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val</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:1d}</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else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else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val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val</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:1d}</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else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row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or</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row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else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row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F44738C5-CB95-3F99-BCB3-58FCC575AF07}"/>
              </a:ext>
            </a:extLst>
          </p:cNvPr>
          <p:cNvPicPr>
            <a:picLocks noChangeAspect="1"/>
          </p:cNvPicPr>
          <p:nvPr/>
        </p:nvPicPr>
        <p:blipFill rotWithShape="1">
          <a:blip r:embed="rId3"/>
          <a:srcRect b="2144"/>
          <a:stretch/>
        </p:blipFill>
        <p:spPr>
          <a:xfrm>
            <a:off x="6950757" y="320577"/>
            <a:ext cx="4767485" cy="5076923"/>
          </a:xfrm>
          <a:prstGeom prst="rect">
            <a:avLst/>
          </a:prstGeom>
        </p:spPr>
      </p:pic>
      <p:sp>
        <p:nvSpPr>
          <p:cNvPr id="4" name="Rectangle: Folded Corner 3">
            <a:extLst>
              <a:ext uri="{FF2B5EF4-FFF2-40B4-BE49-F238E27FC236}">
                <a16:creationId xmlns:a16="http://schemas.microsoft.com/office/drawing/2014/main" id="{20889CF0-DCDB-C78E-A637-6C04B6283A76}"/>
              </a:ext>
            </a:extLst>
          </p:cNvPr>
          <p:cNvSpPr/>
          <p:nvPr/>
        </p:nvSpPr>
        <p:spPr>
          <a:xfrm>
            <a:off x="8284258" y="3670208"/>
            <a:ext cx="3780742" cy="3005229"/>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Easy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Write program as if integration was possible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Comment out all code that requires integration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Replace with code that returns something like the integrated code would return</a:t>
            </a:r>
          </a:p>
        </p:txBody>
      </p:sp>
    </p:spTree>
    <p:extLst>
      <p:ext uri="{BB962C8B-B14F-4D97-AF65-F5344CB8AC3E}">
        <p14:creationId xmlns:p14="http://schemas.microsoft.com/office/powerpoint/2010/main" val="358324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Unit testing</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0B7B4C6-D493-9CDE-1F9C-A22B1AA29630}"/>
              </a:ext>
            </a:extLst>
          </p:cNvPr>
          <p:cNvSpPr txBox="1"/>
          <p:nvPr/>
        </p:nvSpPr>
        <p:spPr>
          <a:xfrm>
            <a:off x="95250" y="844550"/>
            <a:ext cx="5378450" cy="3108543"/>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__</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init</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__</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stack</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PushHistory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stack</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append</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PopHistory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stack</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pop</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highlight>
                  <a:srgbClr val="663300"/>
                </a:highligh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highlight>
                  <a:srgbClr val="663300"/>
                </a:highlight>
                <a:uLnTx/>
                <a:uFillTx/>
                <a:latin typeface="Consolas" panose="020B0609020204030204" pitchFamily="49" charset="0"/>
                <a:ea typeface="+mn-ea"/>
                <a:cs typeface="+mn-cs"/>
              </a:rPr>
              <a:t>CheckForEmpty</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highlight>
                  <a:srgbClr val="663300"/>
                </a:highligh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highlight>
                  <a:srgbClr val="663300"/>
                </a:highlight>
                <a:uLnTx/>
                <a:uFillTx/>
                <a:latin typeface="Consolas" panose="020B0609020204030204" pitchFamily="49" charset="0"/>
                <a:ea typeface="+mn-ea"/>
                <a:cs typeface="+mn-cs"/>
              </a:rPr>
              <a:t>if</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highlight>
                  <a:srgbClr val="663300"/>
                </a:highlight>
                <a:uLnTx/>
                <a:uFillTx/>
                <a:latin typeface="Consolas" panose="020B0609020204030204" pitchFamily="49" charset="0"/>
                <a:ea typeface="+mn-ea"/>
                <a:cs typeface="+mn-cs"/>
              </a:rPr>
              <a:t>len</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highlight>
                  <a:srgbClr val="663300"/>
                </a:highligh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highlight>
                  <a:srgbClr val="663300"/>
                </a:highligh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highlight>
                  <a:srgbClr val="663300"/>
                </a:highlight>
                <a:uLnTx/>
                <a:uFillTx/>
                <a:latin typeface="Consolas" panose="020B0609020204030204" pitchFamily="49" charset="0"/>
                <a:ea typeface="+mn-ea"/>
                <a:cs typeface="+mn-cs"/>
              </a:rPr>
              <a:t>stack</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highlight>
                  <a:srgbClr val="663300"/>
                </a:highligh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highlight>
                  <a:srgbClr val="663300"/>
                </a:highligh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highlight>
                  <a:srgbClr val="663300"/>
                </a:highlight>
                <a:uLnTx/>
                <a:uFillTx/>
                <a:latin typeface="Consolas" panose="020B0609020204030204" pitchFamily="49" charset="0"/>
                <a:ea typeface="+mn-ea"/>
                <a:cs typeface="+mn-cs"/>
              </a:rPr>
              <a:t>False</a:t>
            </a:r>
            <a:endPar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highlight>
                  <a:srgbClr val="663300"/>
                </a:highligh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highlight>
                  <a:srgbClr val="663300"/>
                </a:highlight>
                <a:uLnTx/>
                <a:uFillTx/>
                <a:latin typeface="Consolas" panose="020B0609020204030204" pitchFamily="49" charset="0"/>
                <a:ea typeface="+mn-ea"/>
                <a:cs typeface="+mn-cs"/>
              </a:rPr>
              <a:t>True</a:t>
            </a:r>
            <a:endPar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Folded Corner 3">
            <a:extLst>
              <a:ext uri="{FF2B5EF4-FFF2-40B4-BE49-F238E27FC236}">
                <a16:creationId xmlns:a16="http://schemas.microsoft.com/office/drawing/2014/main" id="{20889CF0-DCDB-C78E-A637-6C04B6283A76}"/>
              </a:ext>
            </a:extLst>
          </p:cNvPr>
          <p:cNvSpPr/>
          <p:nvPr/>
        </p:nvSpPr>
        <p:spPr>
          <a:xfrm>
            <a:off x="467408" y="3765458"/>
            <a:ext cx="3780742" cy="3005229"/>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Super easy case in Python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Because Python is not a strongly typed language, test with simple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Note that </a:t>
            </a:r>
            <a:r>
              <a:rPr kumimoji="0" lang="en-US" sz="1800" b="0" i="0" u="none" strike="noStrike" kern="1200" cap="none" spc="0" normalizeH="0" baseline="0" noProof="0" dirty="0" err="1">
                <a:ln>
                  <a:noFill/>
                </a:ln>
                <a:solidFill>
                  <a:srgbClr val="5B9BD5">
                    <a:lumMod val="50000"/>
                  </a:srgbClr>
                </a:solidFill>
                <a:effectLst/>
                <a:uLnTx/>
                <a:uFillTx/>
                <a:latin typeface="Calibri" panose="020F0502020204030204"/>
                <a:ea typeface="+mn-ea"/>
                <a:cs typeface="+mn-cs"/>
              </a:rPr>
              <a:t>CheckForEmpty</a:t>
            </a: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 had to be added to the original definition of History (in the class diagram)</a:t>
            </a:r>
          </a:p>
        </p:txBody>
      </p:sp>
      <p:sp>
        <p:nvSpPr>
          <p:cNvPr id="5" name="TextBox 4">
            <a:extLst>
              <a:ext uri="{FF2B5EF4-FFF2-40B4-BE49-F238E27FC236}">
                <a16:creationId xmlns:a16="http://schemas.microsoft.com/office/drawing/2014/main" id="{9EDE2199-DF40-0AA5-9706-63B403005C06}"/>
              </a:ext>
            </a:extLst>
          </p:cNvPr>
          <p:cNvSpPr txBox="1"/>
          <p:nvPr/>
        </p:nvSpPr>
        <p:spPr>
          <a:xfrm>
            <a:off x="5708650" y="946150"/>
            <a:ext cx="5378450" cy="483209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PushHistory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PushHistory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PushHistory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while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CheckForEmpty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PopHistory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PushHistory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PushHistory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PushHistory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586C0"/>
                </a:solidFill>
                <a:effectLst/>
                <a:highlight>
                  <a:srgbClr val="663300"/>
                </a:highlight>
                <a:uLnTx/>
                <a:uFillTx/>
                <a:latin typeface="Consolas" panose="020B0609020204030204" pitchFamily="49" charset="0"/>
                <a:ea typeface="+mn-ea"/>
                <a:cs typeface="+mn-cs"/>
              </a:rPr>
              <a:t>while</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highlight>
                  <a:srgbClr val="663300"/>
                </a:highlight>
                <a:uLnTx/>
                <a:uFillTx/>
                <a:latin typeface="Consolas" panose="020B0609020204030204" pitchFamily="49" charset="0"/>
                <a:ea typeface="+mn-ea"/>
                <a:cs typeface="+mn-cs"/>
              </a:rPr>
              <a:t>history</a:t>
            </a:r>
            <a:r>
              <a:rPr kumimoji="0" lang="en-US" sz="1400" b="0" i="0" u="none" strike="noStrike" kern="1200" cap="none" spc="0" normalizeH="0" baseline="0" noProof="0" dirty="0" err="1">
                <a:ln>
                  <a:noFill/>
                </a:ln>
                <a:solidFill>
                  <a:srgbClr val="D4D4D4"/>
                </a:solidFill>
                <a:effectLst/>
                <a:highlight>
                  <a:srgbClr val="663300"/>
                </a:highligh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highlight>
                  <a:srgbClr val="663300"/>
                </a:highlight>
                <a:uLnTx/>
                <a:uFillTx/>
                <a:latin typeface="Consolas" panose="020B0609020204030204" pitchFamily="49" charset="0"/>
                <a:ea typeface="+mn-ea"/>
                <a:cs typeface="+mn-cs"/>
              </a:rPr>
              <a:t>CheckForEmpty</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569CD6"/>
                </a:solidFill>
                <a:effectLst/>
                <a:highlight>
                  <a:srgbClr val="663300"/>
                </a:highlight>
                <a:uLnTx/>
                <a:uFillTx/>
                <a:latin typeface="Consolas" panose="020B0609020204030204" pitchFamily="49" charset="0"/>
                <a:ea typeface="+mn-ea"/>
                <a:cs typeface="+mn-cs"/>
              </a:rPr>
              <a:t>False</a:t>
            </a:r>
            <a:r>
              <a:rPr kumimoji="0" lang="en-US" sz="1400" b="0" i="0" u="none" strike="noStrike" kern="1200" cap="none" spc="0" normalizeH="0" baseline="0" noProof="0" dirty="0">
                <a:ln>
                  <a:noFill/>
                </a:ln>
                <a:solidFill>
                  <a:srgbClr val="D4D4D4"/>
                </a:solidFill>
                <a:effectLst/>
                <a:highlight>
                  <a:srgbClr val="663300"/>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PopHistory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print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[7, 8, 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[4, 5,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[1, 2, 3]</a:t>
            </a:r>
          </a:p>
        </p:txBody>
      </p:sp>
    </p:spTree>
    <p:extLst>
      <p:ext uri="{BB962C8B-B14F-4D97-AF65-F5344CB8AC3E}">
        <p14:creationId xmlns:p14="http://schemas.microsoft.com/office/powerpoint/2010/main" val="2189075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Unit testing</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0B7B4C6-D493-9CDE-1F9C-A22B1AA29630}"/>
              </a:ext>
            </a:extLst>
          </p:cNvPr>
          <p:cNvSpPr txBox="1"/>
          <p:nvPr/>
        </p:nvSpPr>
        <p:spPr>
          <a:xfrm>
            <a:off x="-26646" y="806242"/>
            <a:ext cx="4768850" cy="3108543"/>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__</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init</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__</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stack</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PushHistory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stack</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append</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PopHistory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stack</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pop</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CheckForEmpty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len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stack</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Folded Corner 3">
            <a:extLst>
              <a:ext uri="{FF2B5EF4-FFF2-40B4-BE49-F238E27FC236}">
                <a16:creationId xmlns:a16="http://schemas.microsoft.com/office/drawing/2014/main" id="{20889CF0-DCDB-C78E-A637-6C04B6283A76}"/>
              </a:ext>
            </a:extLst>
          </p:cNvPr>
          <p:cNvSpPr/>
          <p:nvPr/>
        </p:nvSpPr>
        <p:spPr>
          <a:xfrm>
            <a:off x="76200" y="3810017"/>
            <a:ext cx="3780742" cy="3005229"/>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Only slightly less than easy–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Approach works in Python and 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Full implementation of History and Entry, with a minimal implementation of Cell (stub) and Puzzle (not shown…yet)</a:t>
            </a:r>
          </a:p>
        </p:txBody>
      </p:sp>
      <p:sp>
        <p:nvSpPr>
          <p:cNvPr id="5" name="TextBox 4">
            <a:extLst>
              <a:ext uri="{FF2B5EF4-FFF2-40B4-BE49-F238E27FC236}">
                <a16:creationId xmlns:a16="http://schemas.microsoft.com/office/drawing/2014/main" id="{9EDE2199-DF40-0AA5-9706-63B403005C06}"/>
              </a:ext>
            </a:extLst>
          </p:cNvPr>
          <p:cNvSpPr txBox="1"/>
          <p:nvPr/>
        </p:nvSpPr>
        <p:spPr>
          <a:xfrm>
            <a:off x="4036671" y="4162424"/>
            <a:ext cx="4768850" cy="2677656"/>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oldCell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oldCell</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SetRow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oldCell</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SetCol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oldCell</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SetValue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newCell</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SetValue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newCell</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SetRow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newCell</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SetCol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puzzle</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SetCell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entry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Entry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oldCell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history</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PushHistory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entry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
        <p:nvSpPr>
          <p:cNvPr id="7" name="TextBox 6">
            <a:extLst>
              <a:ext uri="{FF2B5EF4-FFF2-40B4-BE49-F238E27FC236}">
                <a16:creationId xmlns:a16="http://schemas.microsoft.com/office/drawing/2014/main" id="{64B47094-2E0F-5B43-051E-8E1C143BF2B1}"/>
              </a:ext>
            </a:extLst>
          </p:cNvPr>
          <p:cNvSpPr txBox="1"/>
          <p:nvPr/>
        </p:nvSpPr>
        <p:spPr>
          <a:xfrm>
            <a:off x="4570754" y="806242"/>
            <a:ext cx="4476750" cy="3323987"/>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Entry</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__</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init</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__</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orig</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new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correct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origCell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orig</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new</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isCorrect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correct</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GetOrigCell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origCell</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GetNewCell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newCell</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IsCorrect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isCorrect</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FF2E2C-B5C6-366E-779F-D5B91560EDDE}"/>
              </a:ext>
            </a:extLst>
          </p:cNvPr>
          <p:cNvSpPr txBox="1"/>
          <p:nvPr/>
        </p:nvSpPr>
        <p:spPr>
          <a:xfrm>
            <a:off x="8985250" y="806242"/>
            <a:ext cx="3130550" cy="526297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Cell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__</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init</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__</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row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GetValue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value</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SetValue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val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val</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GetRow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row</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SetRow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row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row</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row</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GetCol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col</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SetCol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self</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col</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col</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484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Unit testing</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CB22E6D-B757-75F9-39F6-11E283DEFC19}"/>
              </a:ext>
            </a:extLst>
          </p:cNvPr>
          <p:cNvSpPr txBox="1"/>
          <p:nvPr/>
        </p:nvSpPr>
        <p:spPr>
          <a:xfrm>
            <a:off x="19050" y="723900"/>
            <a:ext cx="8902700" cy="44319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void</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600" b="0" i="0" u="none" strike="noStrike" kern="1200" cap="none" spc="0" normalizeH="0" baseline="0" noProof="0" dirty="0" err="1">
                <a:ln>
                  <a:noFill/>
                </a:ln>
                <a:solidFill>
                  <a:srgbClr val="2B91AF"/>
                </a:solidFill>
                <a:effectLst/>
                <a:uLnTx/>
                <a:uFillTx/>
                <a:latin typeface="Cascadia Mono" panose="020B0609020000020004" pitchFamily="49" charset="0"/>
                <a:ea typeface="+mn-ea"/>
                <a:cs typeface="+mn-cs"/>
              </a:rPr>
              <a:t>GameEngine</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UndoUntilCorrect</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while</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(!history-&gt;</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CheckForEmpty</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B91AF"/>
                </a:solidFill>
                <a:effectLst/>
                <a:uLnTx/>
                <a:uFillTx/>
                <a:latin typeface="Cascadia Mono" panose="020B0609020000020004" pitchFamily="49" charset="0"/>
                <a:ea typeface="+mn-ea"/>
                <a:cs typeface="+mn-cs"/>
              </a:rPr>
              <a:t>Entry</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entry = history-&gt;</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PopHistory</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(entry-&gt;</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IsCorrect</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history-&gt;</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PushHistory</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(entry);</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return</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B91AF"/>
                </a:solidFill>
                <a:effectLst/>
                <a:uLnTx/>
                <a:uFillTx/>
                <a:latin typeface="Cascadia Mono" panose="020B0609020000020004" pitchFamily="49" charset="0"/>
                <a:ea typeface="+mn-ea"/>
                <a:cs typeface="+mn-cs"/>
              </a:rPr>
              <a:t>Cell</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cell = entry-&gt;</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GetOrigCell</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row = cell-&gt;</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GetRow</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col = cell-&gt;</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GetCol</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B91AF"/>
                </a:solidFill>
                <a:effectLst/>
                <a:uLnTx/>
                <a:uFillTx/>
                <a:latin typeface="Cascadia Mono" panose="020B0609020000020004" pitchFamily="49" charset="0"/>
                <a:ea typeface="+mn-ea"/>
                <a:cs typeface="+mn-cs"/>
              </a:rPr>
              <a:t>Cell</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puzzleCell</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puzzle-&gt;</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GetCell</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(row, col);</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puzzleCell</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-&gt;</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SetValue</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(cell-&gt;</a:t>
            </a:r>
            <a:r>
              <a:rPr kumimoji="0" lang="en-US" sz="16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GetValue</a:t>
            </a: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nn-NO" sz="16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nn-NO"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nn-NO" sz="16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nn-NO"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i = 0; i &lt; 9; i++)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puzzleCell-&gt;GetNotes()[i] = cell-&gt;GetNotes()[i];</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Folded Corner 7">
            <a:extLst>
              <a:ext uri="{FF2B5EF4-FFF2-40B4-BE49-F238E27FC236}">
                <a16:creationId xmlns:a16="http://schemas.microsoft.com/office/drawing/2014/main" id="{8DE2AF03-B95D-8F39-7C85-5C68F9349C66}"/>
              </a:ext>
            </a:extLst>
          </p:cNvPr>
          <p:cNvSpPr/>
          <p:nvPr/>
        </p:nvSpPr>
        <p:spPr>
          <a:xfrm>
            <a:off x="7960408" y="119449"/>
            <a:ext cx="3780742" cy="3773579"/>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Difficult to unit test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Almost all lines of code require integration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Could write minimal functionality for missing classes, methods, and functions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Could also use paper and pencil to create puzzle board, representation of a stack, and then trace various scenarios through the code to see if it meets expectations.</a:t>
            </a:r>
          </a:p>
        </p:txBody>
      </p:sp>
      <p:pic>
        <p:nvPicPr>
          <p:cNvPr id="30" name="Picture 29">
            <a:extLst>
              <a:ext uri="{FF2B5EF4-FFF2-40B4-BE49-F238E27FC236}">
                <a16:creationId xmlns:a16="http://schemas.microsoft.com/office/drawing/2014/main" id="{6C594FAE-CBF8-DBA0-CFF9-EB39F2AA061B}"/>
              </a:ext>
            </a:extLst>
          </p:cNvPr>
          <p:cNvPicPr>
            <a:picLocks noChangeAspect="1"/>
          </p:cNvPicPr>
          <p:nvPr/>
        </p:nvPicPr>
        <p:blipFill>
          <a:blip r:embed="rId3"/>
          <a:stretch>
            <a:fillRect/>
          </a:stretch>
        </p:blipFill>
        <p:spPr>
          <a:xfrm>
            <a:off x="4572000" y="4254978"/>
            <a:ext cx="5537200" cy="2630100"/>
          </a:xfrm>
          <a:prstGeom prst="rect">
            <a:avLst/>
          </a:prstGeom>
        </p:spPr>
      </p:pic>
    </p:spTree>
    <p:extLst>
      <p:ext uri="{BB962C8B-B14F-4D97-AF65-F5344CB8AC3E}">
        <p14:creationId xmlns:p14="http://schemas.microsoft.com/office/powerpoint/2010/main" val="167551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Integration testing</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B479A38-D2D2-03A7-C199-1046AFD5C3DD}"/>
              </a:ext>
            </a:extLst>
          </p:cNvPr>
          <p:cNvSpPr txBox="1"/>
          <p:nvPr/>
        </p:nvSpPr>
        <p:spPr>
          <a:xfrm>
            <a:off x="298450" y="1771650"/>
            <a:ext cx="3790950" cy="3139321"/>
          </a:xfrm>
          <a:prstGeom prst="rect">
            <a:avLst/>
          </a:prstGeom>
          <a:solidFill>
            <a:schemeClr val="accent6">
              <a:lumMod val="20000"/>
              <a:lumOff val="80000"/>
            </a:schemeClr>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ways to setup system for testing: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Load/initialize puzzles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Triggering various paths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Providing input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ways to display modified information result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 puzzle values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 puzzle notes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(Display in debugger)</a:t>
            </a:r>
          </a:p>
        </p:txBody>
      </p:sp>
      <p:sp>
        <p:nvSpPr>
          <p:cNvPr id="6" name="TextBox 5">
            <a:extLst>
              <a:ext uri="{FF2B5EF4-FFF2-40B4-BE49-F238E27FC236}">
                <a16:creationId xmlns:a16="http://schemas.microsoft.com/office/drawing/2014/main" id="{71A10794-EE72-79B3-6B29-F8E83C8E2546}"/>
              </a:ext>
            </a:extLst>
          </p:cNvPr>
          <p:cNvSpPr txBox="1"/>
          <p:nvPr/>
        </p:nvSpPr>
        <p:spPr>
          <a:xfrm>
            <a:off x="4319929" y="895350"/>
            <a:ext cx="3790950" cy="5078313"/>
          </a:xfrm>
          <a:prstGeom prst="rect">
            <a:avLst/>
          </a:prstGeom>
          <a:solidFill>
            <a:schemeClr val="accent1">
              <a:lumMod val="20000"/>
              <a:lumOff val="80000"/>
            </a:schemeClr>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Manually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above tools in an interactive manner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Easy to direct tests to specific concerns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become very time consuming to test all aspects of system after any code modifications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Automated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Takes a long time to set up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Easily repeatable after any code modifications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help with progress tracking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Lot less time spent in the long run</a:t>
            </a:r>
          </a:p>
        </p:txBody>
      </p:sp>
    </p:spTree>
    <p:extLst>
      <p:ext uri="{BB962C8B-B14F-4D97-AF65-F5344CB8AC3E}">
        <p14:creationId xmlns:p14="http://schemas.microsoft.com/office/powerpoint/2010/main" val="3900382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078E58D4-DEE3-7116-DEBA-D4D66906C4F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ABC3A04-EEB0-7C96-3C9B-7C7B928AC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1FB356-4033-646D-BEB6-0C15BB118C20}"/>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Status updates</a:t>
            </a:r>
          </a:p>
        </p:txBody>
      </p:sp>
      <p:sp>
        <p:nvSpPr>
          <p:cNvPr id="20" name="Rectangle: Rounded Corners 19">
            <a:extLst>
              <a:ext uri="{FF2B5EF4-FFF2-40B4-BE49-F238E27FC236}">
                <a16:creationId xmlns:a16="http://schemas.microsoft.com/office/drawing/2014/main" id="{C866B079-1A32-B7A4-C35D-8ABEBEDC0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54D8DD4-CD18-D2D0-EEE7-6CEA44A0749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61BBF0-7AC7-4757-B695-A62919CB5B8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243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577590" cy="72943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Actual example: performance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Hardware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Software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Short tangent… (Roles of a SW engineer)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Quick look at the many tasks of Software Engineers though the lens of an actual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Started with a technology without an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Learning of needs in the industry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Acquiring domain knowledge (clinical)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Acquiring domain knowledge (business)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Study potential technology-based solutions and non-technological solutions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Develop a business case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Storyboard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Prototype key components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 IRB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Applying for grants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2"/>
          <a:stretch>
            <a:fillRect/>
          </a:stretch>
        </p:blipFill>
        <p:spPr>
          <a:xfrm>
            <a:off x="3589972" y="0"/>
            <a:ext cx="8648459" cy="6858000"/>
          </a:xfrm>
          <a:prstGeom prst="rect">
            <a:avLst/>
          </a:prstGeom>
        </p:spPr>
      </p:pic>
    </p:spTree>
    <p:extLst>
      <p:ext uri="{BB962C8B-B14F-4D97-AF65-F5344CB8AC3E}">
        <p14:creationId xmlns:p14="http://schemas.microsoft.com/office/powerpoint/2010/main" val="2296010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37139" y="198601"/>
            <a:ext cx="5308651"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 each of the following describe how you might design the testing to be run before final release: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Azerbaijan: Video game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R="0" lvl="0" algn="l" defTabSz="914400"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Bro: Bank’s money transfer app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marR="0" lvl="0" algn="l" defTabSz="914400"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 SpaceX re-entry code – </a:t>
            </a:r>
          </a:p>
          <a:p>
            <a:pPr marR="0" lvl="0" algn="l" defTabSz="914400" rtl="0" eaLnBrk="1" fontAlgn="auto" latinLnBrk="0" hangingPunct="1">
              <a:lnSpc>
                <a:spcPct val="100000"/>
              </a:lnSpc>
              <a:spcBef>
                <a:spcPts val="0"/>
              </a:spcBef>
              <a:spcAft>
                <a:spcPts val="0"/>
              </a:spcAft>
              <a:buClrTx/>
              <a:buSzTx/>
              <a:tabLst/>
              <a:defRPr/>
            </a:pP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 Sudoku puzzle solver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R="0" lvl="0" algn="l" defTabSz="914400" rtl="0" eaLnBrk="1" fontAlgn="auto" latinLnBrk="0" hangingPunct="1">
              <a:lnSpc>
                <a:spcPct val="100000"/>
              </a:lnSpc>
              <a:spcBef>
                <a:spcPts val="0"/>
              </a:spcBef>
              <a:spcAft>
                <a:spcPts val="0"/>
              </a:spcAft>
              <a:buClrTx/>
              <a:buSzTx/>
              <a:tabLst/>
              <a:defRPr/>
            </a:pP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Edamame: Tax return software (e.g. TurboTax)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R="0" lvl="0" algn="l" defTabSz="914400" rtl="0" eaLnBrk="1" fontAlgn="auto" latinLnBrk="0" hangingPunct="1">
              <a:lnSpc>
                <a:spcPct val="100000"/>
              </a:lnSpc>
              <a:spcBef>
                <a:spcPts val="0"/>
              </a:spcBef>
              <a:spcAft>
                <a:spcPts val="0"/>
              </a:spcAft>
              <a:buClrTx/>
              <a:buSzTx/>
              <a:tabLst/>
              <a:defRPr/>
            </a:pP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 Eye tracking eReader - </a:t>
            </a:r>
          </a:p>
        </p:txBody>
      </p:sp>
    </p:spTree>
    <p:extLst>
      <p:ext uri="{BB962C8B-B14F-4D97-AF65-F5344CB8AC3E}">
        <p14:creationId xmlns:p14="http://schemas.microsoft.com/office/powerpoint/2010/main" val="895252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69950" y="221607"/>
            <a:ext cx="9418158" cy="5016758"/>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rPr>
              <a:t>For each of the following describe how you might design the testing to be run before final release: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effectLst/>
                <a:uLnTx/>
                <a:uFillTx/>
                <a:latin typeface="Calibri" panose="020F0502020204030204"/>
                <a:ea typeface="+mn-ea"/>
                <a:cs typeface="+mn-cs"/>
              </a:rPr>
              <a:t>Video game </a:t>
            </a:r>
            <a:r>
              <a:rPr kumimoji="0" lang="en-US" sz="1600" b="0" i="1" u="none" strike="noStrike" kern="1200" cap="none" spc="0" normalizeH="0" baseline="0" noProof="0" dirty="0">
                <a:ln>
                  <a:noFill/>
                </a:ln>
                <a:effectLst/>
                <a:uLnTx/>
                <a:uFillTx/>
                <a:latin typeface="Calibri" panose="020F0502020204030204"/>
                <a:ea typeface="+mn-ea"/>
                <a:cs typeface="+mn-cs"/>
              </a:rPr>
              <a:t>– As this is not critical (relatively speaking) you could start with internal testing by employees and their families, and then when more mature start beta testing with select customers. </a:t>
            </a: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effectLst/>
                <a:uLnTx/>
                <a:uFillTx/>
                <a:latin typeface="Calibri" panose="020F0502020204030204"/>
                <a:ea typeface="+mn-ea"/>
                <a:cs typeface="+mn-cs"/>
              </a:rPr>
              <a:t>Bank’s money transfer app </a:t>
            </a:r>
            <a:r>
              <a:rPr kumimoji="0" lang="en-US" sz="1600" b="0" i="1" u="none" strike="noStrike" kern="1200" cap="none" spc="0" normalizeH="0" baseline="0" noProof="0" dirty="0">
                <a:ln>
                  <a:noFill/>
                </a:ln>
                <a:effectLst/>
                <a:uLnTx/>
                <a:uFillTx/>
                <a:latin typeface="Calibri" panose="020F0502020204030204"/>
                <a:ea typeface="+mn-ea"/>
                <a:cs typeface="+mn-cs"/>
              </a:rPr>
              <a:t>– This is more critical, field testing is not an option. Set up internal testing with fake accounts. Test bi-directionally, to/from all types of accounts (checking, savings, money market); test with small amounts, large amounts, high-precision amounts, negative amounts; test where currency exchange would be required; test for any involved fees.</a:t>
            </a: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effectLst/>
                <a:uLnTx/>
                <a:uFillTx/>
                <a:latin typeface="Calibri" panose="020F0502020204030204"/>
                <a:ea typeface="+mn-ea"/>
                <a:cs typeface="+mn-cs"/>
              </a:rPr>
              <a:t>SpaceX re-entry code – </a:t>
            </a:r>
            <a:r>
              <a:rPr kumimoji="0" lang="en-US" sz="1600" b="0" i="1" u="none" strike="noStrike" kern="1200" cap="none" spc="0" normalizeH="0" baseline="0" noProof="0" dirty="0">
                <a:ln>
                  <a:noFill/>
                </a:ln>
                <a:effectLst/>
                <a:uLnTx/>
                <a:uFillTx/>
                <a:latin typeface="Calibri" panose="020F0502020204030204"/>
                <a:ea typeface="+mn-ea"/>
                <a:cs typeface="+mn-cs"/>
              </a:rPr>
              <a:t>Life critical, “failure is not an option.” Set up extensive modelling environment and test in the model.</a:t>
            </a: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effectLst/>
                <a:uLnTx/>
                <a:uFillTx/>
                <a:latin typeface="Calibri" panose="020F0502020204030204"/>
                <a:ea typeface="+mn-ea"/>
                <a:cs typeface="+mn-cs"/>
              </a:rPr>
              <a:t>Sudoku puzzle solver </a:t>
            </a:r>
            <a:r>
              <a:rPr kumimoji="0" lang="en-US" sz="1600" b="0" i="1" u="none" strike="noStrike" kern="1200" cap="none" spc="0" normalizeH="0" baseline="0" noProof="0" dirty="0">
                <a:ln>
                  <a:noFill/>
                </a:ln>
                <a:effectLst/>
                <a:uLnTx/>
                <a:uFillTx/>
                <a:latin typeface="Calibri" panose="020F0502020204030204"/>
                <a:ea typeface="+mn-ea"/>
                <a:cs typeface="+mn-cs"/>
              </a:rPr>
              <a:t>– Create test suite from the 1000s of readily available games. Run solution on the test suite. Fix any bugs and repeat testing until no more bugs detected. (Regression testing)</a:t>
            </a: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effectLst/>
                <a:uLnTx/>
                <a:uFillTx/>
                <a:latin typeface="Calibri" panose="020F0502020204030204"/>
                <a:ea typeface="+mn-ea"/>
                <a:cs typeface="+mn-cs"/>
              </a:rPr>
              <a:t>Tax return software (e.g. TurboTax) </a:t>
            </a:r>
            <a:r>
              <a:rPr kumimoji="0" lang="en-US" sz="1600" b="0" i="1" u="none" strike="noStrike" kern="1200" cap="none" spc="0" normalizeH="0" baseline="0" noProof="0" dirty="0">
                <a:ln>
                  <a:noFill/>
                </a:ln>
                <a:effectLst/>
                <a:uLnTx/>
                <a:uFillTx/>
                <a:latin typeface="Calibri" panose="020F0502020204030204"/>
                <a:ea typeface="+mn-ea"/>
                <a:cs typeface="+mn-cs"/>
              </a:rPr>
              <a:t> - Hire a tax expert (e.g. CPA) to validate results of test run on a large collection of example tax returns. Use someone who knows nothing about tax returns to test usability, and handling of illegal data entry.</a:t>
            </a: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lang="en-US" sz="1600" i="1" dirty="0">
                <a:latin typeface="Calibri" panose="020F0502020204030204"/>
              </a:rPr>
              <a:t>Eye tracking eReader – User testing with tracking of:</a:t>
            </a:r>
          </a:p>
          <a:p>
            <a:pPr marL="742950" lvl="1" indent="-285750">
              <a:buFont typeface="Wingdings" panose="05000000000000000000" pitchFamily="2" charset="2"/>
              <a:buChar char="§"/>
              <a:defRPr/>
            </a:pPr>
            <a:r>
              <a:rPr kumimoji="0" lang="en-US" sz="1600" b="0" i="1" u="none" strike="noStrike" kern="1200" cap="none" spc="0" normalizeH="0" baseline="0" noProof="0" dirty="0">
                <a:ln>
                  <a:noFill/>
                </a:ln>
                <a:effectLst/>
                <a:uLnTx/>
                <a:uFillTx/>
                <a:latin typeface="Calibri" panose="020F0502020204030204"/>
                <a:ea typeface="+mn-ea"/>
                <a:cs typeface="+mn-cs"/>
              </a:rPr>
              <a:t>True Positives</a:t>
            </a:r>
          </a:p>
          <a:p>
            <a:pPr marL="742950" lvl="1" indent="-285750">
              <a:buFont typeface="Wingdings" panose="05000000000000000000" pitchFamily="2" charset="2"/>
              <a:buChar char="§"/>
              <a:defRPr/>
            </a:pPr>
            <a:r>
              <a:rPr lang="en-US" sz="1600" i="1" dirty="0">
                <a:latin typeface="Calibri" panose="020F0502020204030204"/>
              </a:rPr>
              <a:t>True Negatives</a:t>
            </a:r>
          </a:p>
          <a:p>
            <a:pPr marL="742950" lvl="1" indent="-285750">
              <a:buFont typeface="Wingdings" panose="05000000000000000000" pitchFamily="2" charset="2"/>
              <a:buChar char="§"/>
              <a:defRPr/>
            </a:pPr>
            <a:r>
              <a:rPr kumimoji="0" lang="en-US" sz="1600" b="0" i="1" u="none" strike="noStrike" kern="1200" cap="none" spc="0" normalizeH="0" baseline="0" noProof="0" dirty="0">
                <a:ln>
                  <a:noFill/>
                </a:ln>
                <a:effectLst/>
                <a:uLnTx/>
                <a:uFillTx/>
                <a:latin typeface="Calibri" panose="020F0502020204030204"/>
                <a:ea typeface="+mn-ea"/>
                <a:cs typeface="+mn-cs"/>
              </a:rPr>
              <a:t>False Positives</a:t>
            </a:r>
          </a:p>
          <a:p>
            <a:pPr marL="742950" lvl="1" indent="-285750">
              <a:buFont typeface="Wingdings" panose="05000000000000000000" pitchFamily="2" charset="2"/>
              <a:buChar char="§"/>
              <a:defRPr/>
            </a:pPr>
            <a:r>
              <a:rPr lang="en-US" sz="1600" i="1" dirty="0">
                <a:latin typeface="Calibri" panose="020F0502020204030204"/>
              </a:rPr>
              <a:t>False Negatives</a:t>
            </a:r>
            <a:endParaRPr kumimoji="0" lang="en-US" sz="16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338522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652FB-B464-6E44-3AB0-84846D4FBE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4056C40-7E98-A8C0-8411-D3B02884CB9F}"/>
              </a:ext>
            </a:extLst>
          </p:cNvPr>
          <p:cNvSpPr txBox="1"/>
          <p:nvPr/>
        </p:nvSpPr>
        <p:spPr>
          <a:xfrm>
            <a:off x="1969950" y="221607"/>
            <a:ext cx="9418158" cy="3539430"/>
          </a:xfrm>
          <a:prstGeom prst="rect">
            <a:avLst/>
          </a:prstGeom>
          <a:solidFill>
            <a:schemeClr val="tx1"/>
          </a:solidFill>
        </p:spPr>
        <p:txBody>
          <a:bodyPr wrap="square" rtlCol="0">
            <a:spAutoFit/>
          </a:bodyPr>
          <a:lstStyle/>
          <a:p>
            <a:pPr lvl="1">
              <a:defRPr/>
            </a:pPr>
            <a:r>
              <a:rPr kumimoji="0" lang="en-US" sz="1600" b="0" i="1" u="none" strike="noStrike" kern="1200" cap="none" spc="0" normalizeH="0" baseline="0" noProof="0" dirty="0">
                <a:ln>
                  <a:noFill/>
                </a:ln>
                <a:solidFill>
                  <a:schemeClr val="bg1"/>
                </a:solidFill>
                <a:effectLst/>
                <a:uLnTx/>
                <a:uFillTx/>
                <a:latin typeface="Calibri" panose="020F0502020204030204"/>
                <a:ea typeface="+mn-ea"/>
                <a:cs typeface="+mn-cs"/>
              </a:rPr>
              <a:t>Performance testing – How well does the system perform: Testing of:</a:t>
            </a:r>
          </a:p>
          <a:p>
            <a:pPr marL="742950" lvl="1" indent="-285750">
              <a:buFont typeface="Arial" panose="020B0604020202020204" pitchFamily="34" charset="0"/>
              <a:buChar char="•"/>
              <a:defRPr/>
            </a:pPr>
            <a:r>
              <a:rPr kumimoji="0" lang="en-US" sz="1600" b="0" i="1" u="none" strike="noStrike" kern="1200" cap="none" spc="0" normalizeH="0" baseline="0" noProof="0" dirty="0">
                <a:ln>
                  <a:noFill/>
                </a:ln>
                <a:solidFill>
                  <a:schemeClr val="bg1"/>
                </a:solidFill>
                <a:effectLst/>
                <a:uLnTx/>
                <a:uFillTx/>
                <a:latin typeface="Calibri" panose="020F0502020204030204"/>
                <a:ea typeface="+mn-ea"/>
                <a:cs typeface="+mn-cs"/>
              </a:rPr>
              <a:t>Inferences</a:t>
            </a:r>
          </a:p>
          <a:p>
            <a:pPr marL="742950" lvl="1" indent="-285750">
              <a:buFont typeface="Arial" panose="020B0604020202020204" pitchFamily="34" charset="0"/>
              <a:buChar char="•"/>
              <a:defRPr/>
            </a:pPr>
            <a:r>
              <a:rPr lang="en-US" sz="1600" i="1" dirty="0">
                <a:solidFill>
                  <a:schemeClr val="bg1"/>
                </a:solidFill>
                <a:latin typeface="Calibri" panose="020F0502020204030204"/>
              </a:rPr>
              <a:t>Assumptions</a:t>
            </a:r>
          </a:p>
          <a:p>
            <a:pPr marL="742950" lvl="1" indent="-285750">
              <a:buFont typeface="Arial" panose="020B0604020202020204" pitchFamily="34" charset="0"/>
              <a:buChar char="•"/>
              <a:defRPr/>
            </a:pPr>
            <a:r>
              <a:rPr kumimoji="0" lang="en-US" sz="1600" b="0" i="1" u="none" strike="noStrike" kern="1200" cap="none" spc="0" normalizeH="0" baseline="0" noProof="0" dirty="0">
                <a:ln>
                  <a:noFill/>
                </a:ln>
                <a:solidFill>
                  <a:schemeClr val="bg1"/>
                </a:solidFill>
                <a:effectLst/>
                <a:uLnTx/>
                <a:uFillTx/>
                <a:latin typeface="Calibri" panose="020F0502020204030204"/>
                <a:ea typeface="+mn-ea"/>
                <a:cs typeface="+mn-cs"/>
              </a:rPr>
              <a:t>Tuning</a:t>
            </a:r>
          </a:p>
          <a:p>
            <a:pPr marL="742950" lvl="1" indent="-285750">
              <a:buFont typeface="Wingdings" panose="05000000000000000000" pitchFamily="2" charset="2"/>
              <a:buChar char="§"/>
              <a:defRPr/>
            </a:pPr>
            <a:endParaRPr lang="en-US" sz="1600" i="1" dirty="0">
              <a:solidFill>
                <a:schemeClr val="bg1"/>
              </a:solidFill>
              <a:latin typeface="Calibri" panose="020F0502020204030204"/>
            </a:endParaRPr>
          </a:p>
          <a:p>
            <a:pPr marL="742950" lvl="1" indent="-285750">
              <a:buFont typeface="Wingdings" panose="05000000000000000000" pitchFamily="2" charset="2"/>
              <a:buChar char="§"/>
              <a:defRPr/>
            </a:pPr>
            <a:r>
              <a:rPr kumimoji="0" lang="en-US" sz="1600" b="0" i="1" u="none" strike="noStrike" kern="1200" cap="none" spc="0" normalizeH="0" baseline="0" noProof="0" dirty="0">
                <a:ln>
                  <a:noFill/>
                </a:ln>
                <a:solidFill>
                  <a:schemeClr val="bg1"/>
                </a:solidFill>
                <a:effectLst/>
                <a:uLnTx/>
                <a:uFillTx/>
                <a:latin typeface="Calibri" panose="020F0502020204030204"/>
                <a:ea typeface="+mn-ea"/>
                <a:cs typeface="+mn-cs"/>
              </a:rPr>
              <a:t>True Positives – The number of positive responses</a:t>
            </a:r>
          </a:p>
          <a:p>
            <a:pPr marL="1200150" lvl="2" indent="-285750">
              <a:buFont typeface="Wingdings" panose="05000000000000000000" pitchFamily="2" charset="2"/>
              <a:buChar char="§"/>
              <a:defRPr/>
            </a:pPr>
            <a:r>
              <a:rPr lang="en-US" sz="1600" i="1" dirty="0">
                <a:solidFill>
                  <a:schemeClr val="bg1"/>
                </a:solidFill>
                <a:latin typeface="Calibri" panose="020F0502020204030204"/>
              </a:rPr>
              <a:t>The number of times looking into the right margin caused a page turn</a:t>
            </a:r>
            <a:endParaRPr kumimoji="0" lang="en-US" sz="1600" b="0" i="1" u="none" strike="noStrike" kern="1200" cap="none" spc="0" normalizeH="0" baseline="0" noProof="0" dirty="0">
              <a:ln>
                <a:noFill/>
              </a:ln>
              <a:solidFill>
                <a:schemeClr val="bg1"/>
              </a:solidFill>
              <a:effectLst/>
              <a:uLnTx/>
              <a:uFillTx/>
              <a:latin typeface="Calibri" panose="020F0502020204030204"/>
              <a:ea typeface="+mn-ea"/>
              <a:cs typeface="+mn-cs"/>
            </a:endParaRPr>
          </a:p>
          <a:p>
            <a:pPr marL="742950" lvl="1" indent="-285750">
              <a:buFont typeface="Wingdings" panose="05000000000000000000" pitchFamily="2" charset="2"/>
              <a:buChar char="§"/>
              <a:defRPr/>
            </a:pPr>
            <a:r>
              <a:rPr lang="en-US" sz="1600" i="1" dirty="0">
                <a:solidFill>
                  <a:schemeClr val="bg1"/>
                </a:solidFill>
                <a:latin typeface="Calibri" panose="020F0502020204030204"/>
              </a:rPr>
              <a:t>True Negatives – The number of times there was, as expected, no response to a given situation</a:t>
            </a:r>
          </a:p>
          <a:p>
            <a:pPr marL="1200150" lvl="2" indent="-285750">
              <a:buFont typeface="Wingdings" panose="05000000000000000000" pitchFamily="2" charset="2"/>
              <a:buChar char="§"/>
              <a:defRPr/>
            </a:pPr>
            <a:r>
              <a:rPr lang="en-US" sz="1600" i="1" dirty="0">
                <a:solidFill>
                  <a:schemeClr val="bg1"/>
                </a:solidFill>
                <a:latin typeface="Calibri" panose="020F0502020204030204"/>
              </a:rPr>
              <a:t>The number of lines completely read without an unexpected action</a:t>
            </a:r>
          </a:p>
          <a:p>
            <a:pPr marL="742950" lvl="1" indent="-285750">
              <a:buFont typeface="Wingdings" panose="05000000000000000000" pitchFamily="2" charset="2"/>
              <a:buChar char="§"/>
              <a:defRPr/>
            </a:pPr>
            <a:r>
              <a:rPr kumimoji="0" lang="en-US" sz="1600" b="0" i="1" u="none" strike="noStrike" kern="1200" cap="none" spc="0" normalizeH="0" baseline="0" noProof="0" dirty="0">
                <a:ln>
                  <a:noFill/>
                </a:ln>
                <a:solidFill>
                  <a:schemeClr val="bg1"/>
                </a:solidFill>
                <a:effectLst/>
                <a:uLnTx/>
                <a:uFillTx/>
                <a:latin typeface="Calibri" panose="020F0502020204030204"/>
                <a:ea typeface="+mn-ea"/>
                <a:cs typeface="+mn-cs"/>
              </a:rPr>
              <a:t>False Positives – The number of times there</a:t>
            </a:r>
            <a:r>
              <a:rPr lang="en-US" sz="1600" i="1" dirty="0">
                <a:solidFill>
                  <a:schemeClr val="bg1"/>
                </a:solidFill>
                <a:latin typeface="Calibri" panose="020F0502020204030204"/>
              </a:rPr>
              <a:t> was an unexpected action</a:t>
            </a:r>
          </a:p>
          <a:p>
            <a:pPr marL="1200150" lvl="2" indent="-285750">
              <a:buFont typeface="Wingdings" panose="05000000000000000000" pitchFamily="2" charset="2"/>
              <a:buChar char="§"/>
              <a:defRPr/>
            </a:pPr>
            <a:r>
              <a:rPr kumimoji="0" lang="en-US" sz="1600" b="0" i="1" u="none" strike="noStrike" kern="1200" cap="none" spc="0" normalizeH="0" baseline="0" noProof="0" dirty="0">
                <a:ln>
                  <a:noFill/>
                </a:ln>
                <a:solidFill>
                  <a:schemeClr val="bg1"/>
                </a:solidFill>
                <a:effectLst/>
                <a:uLnTx/>
                <a:uFillTx/>
                <a:latin typeface="Calibri" panose="020F0502020204030204"/>
                <a:ea typeface="+mn-ea"/>
                <a:cs typeface="+mn-cs"/>
              </a:rPr>
              <a:t>The number of times a</a:t>
            </a:r>
            <a:r>
              <a:rPr lang="en-US" sz="1600" i="1" dirty="0">
                <a:solidFill>
                  <a:schemeClr val="bg1"/>
                </a:solidFill>
                <a:latin typeface="Calibri" panose="020F0502020204030204"/>
              </a:rPr>
              <a:t>n action was taken while a line was being read</a:t>
            </a:r>
            <a:endParaRPr kumimoji="0" lang="en-US" sz="1600" b="0" i="1" u="none" strike="noStrike" kern="1200" cap="none" spc="0" normalizeH="0" baseline="0" noProof="0" dirty="0">
              <a:ln>
                <a:noFill/>
              </a:ln>
              <a:solidFill>
                <a:schemeClr val="bg1"/>
              </a:solidFill>
              <a:effectLst/>
              <a:uLnTx/>
              <a:uFillTx/>
              <a:latin typeface="Calibri" panose="020F0502020204030204"/>
              <a:ea typeface="+mn-ea"/>
              <a:cs typeface="+mn-cs"/>
            </a:endParaRPr>
          </a:p>
          <a:p>
            <a:pPr marL="742950" lvl="1" indent="-285750">
              <a:buFont typeface="Wingdings" panose="05000000000000000000" pitchFamily="2" charset="2"/>
              <a:buChar char="§"/>
              <a:defRPr/>
            </a:pPr>
            <a:r>
              <a:rPr lang="en-US" sz="1600" i="1" dirty="0">
                <a:solidFill>
                  <a:schemeClr val="bg1"/>
                </a:solidFill>
                <a:latin typeface="Calibri" panose="020F0502020204030204"/>
              </a:rPr>
              <a:t>False Negatives – The number of times an action was expected and none happened</a:t>
            </a:r>
          </a:p>
          <a:p>
            <a:pPr marL="1200150" lvl="2" indent="-285750">
              <a:buFont typeface="Wingdings" panose="05000000000000000000" pitchFamily="2" charset="2"/>
              <a:buChar char="§"/>
              <a:defRPr/>
            </a:pPr>
            <a:r>
              <a:rPr lang="en-US" sz="1600" i="1" dirty="0">
                <a:solidFill>
                  <a:schemeClr val="bg1"/>
                </a:solidFill>
                <a:latin typeface="Calibri" panose="020F0502020204030204"/>
              </a:rPr>
              <a:t>The number of times getting to the end of a line did not cause a page turn</a:t>
            </a:r>
          </a:p>
          <a:p>
            <a:pPr lvl="2">
              <a:defRPr/>
            </a:pPr>
            <a:endParaRPr lang="en-US" sz="1600" i="1" dirty="0">
              <a:solidFill>
                <a:schemeClr val="bg1"/>
              </a:solidFill>
              <a:latin typeface="Calibri" panose="020F0502020204030204"/>
            </a:endParaRPr>
          </a:p>
        </p:txBody>
      </p:sp>
    </p:spTree>
    <p:extLst>
      <p:ext uri="{BB962C8B-B14F-4D97-AF65-F5344CB8AC3E}">
        <p14:creationId xmlns:p14="http://schemas.microsoft.com/office/powerpoint/2010/main" val="1586378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2218E-BFE6-07D6-8EEE-2EA8443F337C}"/>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F5ECB576-0395-EECB-4DB1-9D5331F33C70}"/>
              </a:ext>
            </a:extLst>
          </p:cNvPr>
          <p:cNvGrpSpPr/>
          <p:nvPr/>
        </p:nvGrpSpPr>
        <p:grpSpPr>
          <a:xfrm>
            <a:off x="157940" y="1013583"/>
            <a:ext cx="5052558" cy="4288279"/>
            <a:chOff x="2050240" y="2348114"/>
            <a:chExt cx="5052558" cy="4288279"/>
          </a:xfrm>
        </p:grpSpPr>
        <p:sp>
          <p:nvSpPr>
            <p:cNvPr id="4" name="Rectangle 3">
              <a:extLst>
                <a:ext uri="{FF2B5EF4-FFF2-40B4-BE49-F238E27FC236}">
                  <a16:creationId xmlns:a16="http://schemas.microsoft.com/office/drawing/2014/main" id="{DC6FF9E1-65AC-8DFC-F666-6B1BBAB3401B}"/>
                </a:ext>
              </a:extLst>
            </p:cNvPr>
            <p:cNvSpPr/>
            <p:nvPr/>
          </p:nvSpPr>
          <p:spPr>
            <a:xfrm>
              <a:off x="3596231" y="3129826"/>
              <a:ext cx="3506567" cy="3506567"/>
            </a:xfrm>
            <a:prstGeom prst="rect">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cxnSp>
          <p:nvCxnSpPr>
            <p:cNvPr id="6" name="Straight Connector 5">
              <a:extLst>
                <a:ext uri="{FF2B5EF4-FFF2-40B4-BE49-F238E27FC236}">
                  <a16:creationId xmlns:a16="http://schemas.microsoft.com/office/drawing/2014/main" id="{B6FBC8E9-8014-AE31-8F9F-F94F4500E16E}"/>
                </a:ext>
              </a:extLst>
            </p:cNvPr>
            <p:cNvCxnSpPr>
              <a:stCxn id="4" idx="0"/>
              <a:endCxn id="4" idx="2"/>
            </p:cNvCxnSpPr>
            <p:nvPr/>
          </p:nvCxnSpPr>
          <p:spPr>
            <a:xfrm>
              <a:off x="5349515" y="3129826"/>
              <a:ext cx="0" cy="35065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BC594DC-6974-9D89-2136-F1FE220AB21D}"/>
                </a:ext>
              </a:extLst>
            </p:cNvPr>
            <p:cNvCxnSpPr>
              <a:cxnSpLocks/>
            </p:cNvCxnSpPr>
            <p:nvPr/>
          </p:nvCxnSpPr>
          <p:spPr>
            <a:xfrm rot="5400000">
              <a:off x="5349512" y="3190174"/>
              <a:ext cx="0" cy="35065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641DBF-8674-3F2F-5723-9F33E8DBF9F7}"/>
                </a:ext>
              </a:extLst>
            </p:cNvPr>
            <p:cNvSpPr txBox="1"/>
            <p:nvPr/>
          </p:nvSpPr>
          <p:spPr>
            <a:xfrm>
              <a:off x="3006402" y="3928223"/>
              <a:ext cx="693474" cy="400110"/>
            </a:xfrm>
            <a:prstGeom prst="rect">
              <a:avLst/>
            </a:prstGeom>
            <a:noFill/>
          </p:spPr>
          <p:txBody>
            <a:bodyPr wrap="square" rtlCol="0">
              <a:spAutoFit/>
            </a:bodyPr>
            <a:lstStyle/>
            <a:p>
              <a:pPr algn="ctr"/>
              <a:r>
                <a:rPr lang="en-US" sz="2000" b="1" dirty="0"/>
                <a:t>+</a:t>
              </a:r>
            </a:p>
          </p:txBody>
        </p:sp>
        <p:sp>
          <p:nvSpPr>
            <p:cNvPr id="11" name="TextBox 10">
              <a:extLst>
                <a:ext uri="{FF2B5EF4-FFF2-40B4-BE49-F238E27FC236}">
                  <a16:creationId xmlns:a16="http://schemas.microsoft.com/office/drawing/2014/main" id="{85817A5F-7286-C0CB-FE1E-C2A6DA9B348C}"/>
                </a:ext>
              </a:extLst>
            </p:cNvPr>
            <p:cNvSpPr txBox="1"/>
            <p:nvPr/>
          </p:nvSpPr>
          <p:spPr>
            <a:xfrm>
              <a:off x="4247765" y="2684900"/>
              <a:ext cx="693474" cy="400110"/>
            </a:xfrm>
            <a:prstGeom prst="rect">
              <a:avLst/>
            </a:prstGeom>
            <a:noFill/>
          </p:spPr>
          <p:txBody>
            <a:bodyPr wrap="square" rtlCol="0">
              <a:spAutoFit/>
            </a:bodyPr>
            <a:lstStyle/>
            <a:p>
              <a:pPr algn="ctr"/>
              <a:r>
                <a:rPr lang="en-US" sz="2000" b="1" dirty="0"/>
                <a:t>+</a:t>
              </a:r>
            </a:p>
          </p:txBody>
        </p:sp>
        <p:sp>
          <p:nvSpPr>
            <p:cNvPr id="12" name="TextBox 11">
              <a:extLst>
                <a:ext uri="{FF2B5EF4-FFF2-40B4-BE49-F238E27FC236}">
                  <a16:creationId xmlns:a16="http://schemas.microsoft.com/office/drawing/2014/main" id="{2FB0D679-017B-AC00-54E7-FA8D33782A23}"/>
                </a:ext>
              </a:extLst>
            </p:cNvPr>
            <p:cNvSpPr txBox="1"/>
            <p:nvPr/>
          </p:nvSpPr>
          <p:spPr>
            <a:xfrm>
              <a:off x="3015950" y="5508902"/>
              <a:ext cx="693474" cy="400110"/>
            </a:xfrm>
            <a:prstGeom prst="rect">
              <a:avLst/>
            </a:prstGeom>
            <a:noFill/>
          </p:spPr>
          <p:txBody>
            <a:bodyPr wrap="square" rtlCol="0">
              <a:spAutoFit/>
            </a:bodyPr>
            <a:lstStyle/>
            <a:p>
              <a:pPr algn="ctr"/>
              <a:r>
                <a:rPr lang="en-US" sz="2000" b="1" dirty="0"/>
                <a:t>-</a:t>
              </a:r>
            </a:p>
          </p:txBody>
        </p:sp>
        <p:sp>
          <p:nvSpPr>
            <p:cNvPr id="13" name="TextBox 12">
              <a:extLst>
                <a:ext uri="{FF2B5EF4-FFF2-40B4-BE49-F238E27FC236}">
                  <a16:creationId xmlns:a16="http://schemas.microsoft.com/office/drawing/2014/main" id="{C2D0FCF4-8551-EC6A-C9C6-6ABC38ED1F26}"/>
                </a:ext>
              </a:extLst>
            </p:cNvPr>
            <p:cNvSpPr txBox="1"/>
            <p:nvPr/>
          </p:nvSpPr>
          <p:spPr>
            <a:xfrm>
              <a:off x="5749263" y="2684900"/>
              <a:ext cx="693474" cy="400110"/>
            </a:xfrm>
            <a:prstGeom prst="rect">
              <a:avLst/>
            </a:prstGeom>
            <a:noFill/>
          </p:spPr>
          <p:txBody>
            <a:bodyPr wrap="square" rtlCol="0">
              <a:spAutoFit/>
            </a:bodyPr>
            <a:lstStyle/>
            <a:p>
              <a:pPr algn="ctr"/>
              <a:r>
                <a:rPr lang="en-US" sz="2000" b="1" dirty="0"/>
                <a:t>-</a:t>
              </a:r>
            </a:p>
          </p:txBody>
        </p:sp>
        <p:sp>
          <p:nvSpPr>
            <p:cNvPr id="14" name="TextBox 13">
              <a:extLst>
                <a:ext uri="{FF2B5EF4-FFF2-40B4-BE49-F238E27FC236}">
                  <a16:creationId xmlns:a16="http://schemas.microsoft.com/office/drawing/2014/main" id="{0B4C5286-62CD-8315-8430-B48AFD39EC2E}"/>
                </a:ext>
              </a:extLst>
            </p:cNvPr>
            <p:cNvSpPr txBox="1"/>
            <p:nvPr/>
          </p:nvSpPr>
          <p:spPr>
            <a:xfrm>
              <a:off x="4436988" y="2348114"/>
              <a:ext cx="1785842" cy="400110"/>
            </a:xfrm>
            <a:prstGeom prst="rect">
              <a:avLst/>
            </a:prstGeom>
            <a:noFill/>
          </p:spPr>
          <p:txBody>
            <a:bodyPr wrap="square" rtlCol="0">
              <a:spAutoFit/>
            </a:bodyPr>
            <a:lstStyle/>
            <a:p>
              <a:pPr algn="ctr"/>
              <a:r>
                <a:rPr lang="en-US" sz="2000" b="1" dirty="0"/>
                <a:t>Condition</a:t>
              </a:r>
            </a:p>
          </p:txBody>
        </p:sp>
        <p:sp>
          <p:nvSpPr>
            <p:cNvPr id="15" name="TextBox 14">
              <a:extLst>
                <a:ext uri="{FF2B5EF4-FFF2-40B4-BE49-F238E27FC236}">
                  <a16:creationId xmlns:a16="http://schemas.microsoft.com/office/drawing/2014/main" id="{0FEC0623-9C81-9DBE-6574-E033A6992961}"/>
                </a:ext>
              </a:extLst>
            </p:cNvPr>
            <p:cNvSpPr txBox="1"/>
            <p:nvPr/>
          </p:nvSpPr>
          <p:spPr>
            <a:xfrm>
              <a:off x="2050240" y="4718003"/>
              <a:ext cx="1246990" cy="400110"/>
            </a:xfrm>
            <a:prstGeom prst="rect">
              <a:avLst/>
            </a:prstGeom>
            <a:noFill/>
          </p:spPr>
          <p:txBody>
            <a:bodyPr wrap="square" rtlCol="0">
              <a:spAutoFit/>
            </a:bodyPr>
            <a:lstStyle/>
            <a:p>
              <a:pPr algn="ctr"/>
              <a:r>
                <a:rPr lang="en-US" sz="2000" b="1" dirty="0"/>
                <a:t>Result</a:t>
              </a:r>
            </a:p>
          </p:txBody>
        </p:sp>
        <p:sp>
          <p:nvSpPr>
            <p:cNvPr id="16" name="TextBox 15">
              <a:extLst>
                <a:ext uri="{FF2B5EF4-FFF2-40B4-BE49-F238E27FC236}">
                  <a16:creationId xmlns:a16="http://schemas.microsoft.com/office/drawing/2014/main" id="{3D232BD4-6362-6FA4-8B3D-B46AA01C8235}"/>
                </a:ext>
              </a:extLst>
            </p:cNvPr>
            <p:cNvSpPr txBox="1"/>
            <p:nvPr/>
          </p:nvSpPr>
          <p:spPr>
            <a:xfrm>
              <a:off x="3827900" y="3947844"/>
              <a:ext cx="1393591" cy="369332"/>
            </a:xfrm>
            <a:prstGeom prst="rect">
              <a:avLst/>
            </a:prstGeom>
            <a:solidFill>
              <a:srgbClr val="E2EBF3"/>
            </a:solidFill>
          </p:spPr>
          <p:txBody>
            <a:bodyPr wrap="square" rtlCol="0">
              <a:spAutoFit/>
            </a:bodyPr>
            <a:lstStyle/>
            <a:p>
              <a:r>
                <a:rPr lang="en-US" dirty="0"/>
                <a:t>True Positive</a:t>
              </a:r>
            </a:p>
          </p:txBody>
        </p:sp>
        <p:sp>
          <p:nvSpPr>
            <p:cNvPr id="17" name="TextBox 16">
              <a:extLst>
                <a:ext uri="{FF2B5EF4-FFF2-40B4-BE49-F238E27FC236}">
                  <a16:creationId xmlns:a16="http://schemas.microsoft.com/office/drawing/2014/main" id="{62B2B50F-2F78-A0FB-1302-8EF2DE72B990}"/>
                </a:ext>
              </a:extLst>
            </p:cNvPr>
            <p:cNvSpPr txBox="1"/>
            <p:nvPr/>
          </p:nvSpPr>
          <p:spPr>
            <a:xfrm>
              <a:off x="3709424" y="5555357"/>
              <a:ext cx="1536441" cy="369332"/>
            </a:xfrm>
            <a:prstGeom prst="rect">
              <a:avLst/>
            </a:prstGeom>
            <a:solidFill>
              <a:srgbClr val="E2EBF3"/>
            </a:solidFill>
          </p:spPr>
          <p:txBody>
            <a:bodyPr wrap="square" rtlCol="0">
              <a:spAutoFit/>
            </a:bodyPr>
            <a:lstStyle/>
            <a:p>
              <a:r>
                <a:rPr lang="en-US" dirty="0"/>
                <a:t>False Negative</a:t>
              </a:r>
            </a:p>
          </p:txBody>
        </p:sp>
        <p:sp>
          <p:nvSpPr>
            <p:cNvPr id="18" name="TextBox 17">
              <a:extLst>
                <a:ext uri="{FF2B5EF4-FFF2-40B4-BE49-F238E27FC236}">
                  <a16:creationId xmlns:a16="http://schemas.microsoft.com/office/drawing/2014/main" id="{82FCE455-6163-3948-9E09-15EF9DE20786}"/>
                </a:ext>
              </a:extLst>
            </p:cNvPr>
            <p:cNvSpPr txBox="1"/>
            <p:nvPr/>
          </p:nvSpPr>
          <p:spPr>
            <a:xfrm>
              <a:off x="5477540" y="5565105"/>
              <a:ext cx="1512064" cy="369332"/>
            </a:xfrm>
            <a:prstGeom prst="rect">
              <a:avLst/>
            </a:prstGeom>
            <a:solidFill>
              <a:srgbClr val="E2EBF3"/>
            </a:solidFill>
          </p:spPr>
          <p:txBody>
            <a:bodyPr wrap="square" rtlCol="0">
              <a:spAutoFit/>
            </a:bodyPr>
            <a:lstStyle/>
            <a:p>
              <a:r>
                <a:rPr lang="en-US" dirty="0"/>
                <a:t>True Negative</a:t>
              </a:r>
            </a:p>
          </p:txBody>
        </p:sp>
        <p:sp>
          <p:nvSpPr>
            <p:cNvPr id="19" name="TextBox 18">
              <a:extLst>
                <a:ext uri="{FF2B5EF4-FFF2-40B4-BE49-F238E27FC236}">
                  <a16:creationId xmlns:a16="http://schemas.microsoft.com/office/drawing/2014/main" id="{0E7E3903-05CB-0D70-4A1C-F6B3A0061BFA}"/>
                </a:ext>
              </a:extLst>
            </p:cNvPr>
            <p:cNvSpPr txBox="1"/>
            <p:nvPr/>
          </p:nvSpPr>
          <p:spPr>
            <a:xfrm>
              <a:off x="5453161" y="3959001"/>
              <a:ext cx="1446438" cy="369332"/>
            </a:xfrm>
            <a:prstGeom prst="rect">
              <a:avLst/>
            </a:prstGeom>
            <a:solidFill>
              <a:srgbClr val="E2EBF3"/>
            </a:solidFill>
          </p:spPr>
          <p:txBody>
            <a:bodyPr wrap="square" rtlCol="0">
              <a:spAutoFit/>
            </a:bodyPr>
            <a:lstStyle/>
            <a:p>
              <a:r>
                <a:rPr lang="en-US" dirty="0"/>
                <a:t>False Positive</a:t>
              </a:r>
            </a:p>
          </p:txBody>
        </p:sp>
      </p:grpSp>
      <p:sp>
        <p:nvSpPr>
          <p:cNvPr id="21" name="TextBox 20">
            <a:extLst>
              <a:ext uri="{FF2B5EF4-FFF2-40B4-BE49-F238E27FC236}">
                <a16:creationId xmlns:a16="http://schemas.microsoft.com/office/drawing/2014/main" id="{16112638-F13F-7062-01FA-A3B8602B19AD}"/>
              </a:ext>
            </a:extLst>
          </p:cNvPr>
          <p:cNvSpPr txBox="1"/>
          <p:nvPr/>
        </p:nvSpPr>
        <p:spPr>
          <a:xfrm>
            <a:off x="5291086" y="2552475"/>
            <a:ext cx="6097022" cy="2062103"/>
          </a:xfrm>
          <a:prstGeom prst="rect">
            <a:avLst/>
          </a:prstGeom>
          <a:noFill/>
        </p:spPr>
        <p:txBody>
          <a:bodyPr wrap="square">
            <a:spAutoFit/>
          </a:bodyPr>
          <a:lstStyle/>
          <a:p>
            <a:pPr marL="742950" lvl="1" indent="-285750">
              <a:buFont typeface="Wingdings" panose="05000000000000000000" pitchFamily="2" charset="2"/>
              <a:buChar char="§"/>
              <a:defRPr/>
            </a:pPr>
            <a:r>
              <a:rPr lang="en-US" sz="1600" i="1" dirty="0">
                <a:latin typeface="Calibri" panose="020F0502020204030204"/>
              </a:rPr>
              <a:t>Sensitivity – A measure of how often a desired situation is detected</a:t>
            </a:r>
          </a:p>
          <a:p>
            <a:pPr marL="1200150" lvl="2" indent="-285750">
              <a:buFont typeface="Wingdings" panose="05000000000000000000" pitchFamily="2" charset="2"/>
              <a:buChar char="§"/>
              <a:defRPr/>
            </a:pPr>
            <a:r>
              <a:rPr lang="en-US" sz="1600" i="1" dirty="0">
                <a:latin typeface="Calibri" panose="020F0502020204030204"/>
              </a:rPr>
              <a:t>Sensitivity = True Positives / (True Positives + False Negatives)</a:t>
            </a:r>
          </a:p>
          <a:p>
            <a:pPr marL="742950" lvl="1" indent="-285750">
              <a:buFont typeface="Wingdings" panose="05000000000000000000" pitchFamily="2" charset="2"/>
              <a:buChar char="§"/>
              <a:defRPr/>
            </a:pPr>
            <a:r>
              <a:rPr lang="en-US" sz="1600" i="1" dirty="0">
                <a:latin typeface="Calibri" panose="020F0502020204030204"/>
              </a:rPr>
              <a:t>Specificity – A measure of how accurately the desired situation is detected</a:t>
            </a:r>
          </a:p>
          <a:p>
            <a:pPr marL="1200150" lvl="2" indent="-285750">
              <a:buFont typeface="Wingdings" panose="05000000000000000000" pitchFamily="2" charset="2"/>
              <a:buChar char="§"/>
              <a:defRPr/>
            </a:pPr>
            <a:r>
              <a:rPr lang="en-US" sz="1600" i="1" dirty="0">
                <a:latin typeface="Calibri" panose="020F0502020204030204"/>
              </a:rPr>
              <a:t>Specificity = True Negatives / (True Negatives + False Positives)</a:t>
            </a:r>
          </a:p>
        </p:txBody>
      </p:sp>
    </p:spTree>
    <p:extLst>
      <p:ext uri="{BB962C8B-B14F-4D97-AF65-F5344CB8AC3E}">
        <p14:creationId xmlns:p14="http://schemas.microsoft.com/office/powerpoint/2010/main" val="1291881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F4D72-E4FA-9D6D-926A-C7240B5A73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5F6F95-F8CB-1326-3C89-F1B09BC626A1}"/>
              </a:ext>
            </a:extLst>
          </p:cNvPr>
          <p:cNvSpPr txBox="1"/>
          <p:nvPr/>
        </p:nvSpPr>
        <p:spPr>
          <a:xfrm>
            <a:off x="579815" y="273746"/>
            <a:ext cx="9418158" cy="1077218"/>
          </a:xfrm>
          <a:prstGeom prst="rect">
            <a:avLst/>
          </a:prstGeom>
          <a:solidFill>
            <a:schemeClr val="tx1"/>
          </a:solidFill>
        </p:spPr>
        <p:txBody>
          <a:bodyPr wrap="square" rtlCol="0">
            <a:spAutoFit/>
          </a:bodyPr>
          <a:lstStyle/>
          <a:p>
            <a:pPr lvl="1">
              <a:defRPr/>
            </a:pPr>
            <a:r>
              <a:rPr kumimoji="0" lang="en-US" sz="1600" b="0" i="1" u="none" strike="noStrike" kern="1200" cap="none" spc="0" normalizeH="0" baseline="0" noProof="0" dirty="0">
                <a:ln>
                  <a:noFill/>
                </a:ln>
                <a:solidFill>
                  <a:schemeClr val="bg1"/>
                </a:solidFill>
                <a:effectLst/>
                <a:uLnTx/>
                <a:uFillTx/>
                <a:latin typeface="Calibri" panose="020F0502020204030204"/>
                <a:ea typeface="+mn-ea"/>
                <a:cs typeface="+mn-cs"/>
              </a:rPr>
              <a:t>Performance testing – How well does the system perform: Testing of:</a:t>
            </a:r>
          </a:p>
          <a:p>
            <a:pPr lvl="2">
              <a:defRPr/>
            </a:pPr>
            <a:endParaRPr lang="en-US" sz="1600" i="1" dirty="0">
              <a:solidFill>
                <a:schemeClr val="bg1"/>
              </a:solidFill>
              <a:latin typeface="Calibri" panose="020F0502020204030204"/>
            </a:endParaRPr>
          </a:p>
          <a:p>
            <a:pPr marL="742950" lvl="1" indent="-285750">
              <a:buFont typeface="Wingdings" panose="05000000000000000000" pitchFamily="2" charset="2"/>
              <a:buChar char="§"/>
              <a:defRPr/>
            </a:pPr>
            <a:r>
              <a:rPr kumimoji="0" lang="en-US" sz="1600" b="0" i="1" u="none" strike="noStrike" kern="1200" cap="none" spc="0" normalizeH="0" baseline="0" noProof="0" dirty="0">
                <a:ln>
                  <a:noFill/>
                </a:ln>
                <a:solidFill>
                  <a:schemeClr val="bg1"/>
                </a:solidFill>
                <a:effectLst/>
                <a:uLnTx/>
                <a:uFillTx/>
                <a:latin typeface="Calibri" panose="020F0502020204030204"/>
                <a:ea typeface="+mn-ea"/>
                <a:cs typeface="+mn-cs"/>
              </a:rPr>
              <a:t>ROC curve –Receiver operating characteristic curve</a:t>
            </a:r>
          </a:p>
          <a:p>
            <a:pPr marL="742950" lvl="1" indent="-285750">
              <a:buFont typeface="Wingdings" panose="05000000000000000000" pitchFamily="2" charset="2"/>
              <a:buChar char="§"/>
              <a:defRPr/>
            </a:pPr>
            <a:r>
              <a:rPr lang="en-US" sz="1600" i="1" dirty="0">
                <a:solidFill>
                  <a:schemeClr val="bg1"/>
                </a:solidFill>
                <a:latin typeface="Calibri" panose="020F0502020204030204"/>
              </a:rPr>
              <a:t>AUC – Area under curve</a:t>
            </a:r>
          </a:p>
        </p:txBody>
      </p:sp>
      <p:sp>
        <p:nvSpPr>
          <p:cNvPr id="2" name="Rectangle 1">
            <a:extLst>
              <a:ext uri="{FF2B5EF4-FFF2-40B4-BE49-F238E27FC236}">
                <a16:creationId xmlns:a16="http://schemas.microsoft.com/office/drawing/2014/main" id="{737A1CE9-D66B-4C48-3843-8276A60CB990}"/>
              </a:ext>
            </a:extLst>
          </p:cNvPr>
          <p:cNvSpPr/>
          <p:nvPr/>
        </p:nvSpPr>
        <p:spPr>
          <a:xfrm>
            <a:off x="1324753" y="2014152"/>
            <a:ext cx="4077528" cy="3725562"/>
          </a:xfrm>
          <a:prstGeom prst="rect">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0158DFF-9717-BFDF-4658-05290FF85923}"/>
              </a:ext>
            </a:extLst>
          </p:cNvPr>
          <p:cNvCxnSpPr/>
          <p:nvPr/>
        </p:nvCxnSpPr>
        <p:spPr>
          <a:xfrm flipV="1">
            <a:off x="1324753" y="2014152"/>
            <a:ext cx="4077528" cy="37255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551224C4-916F-7714-169E-BD81210537D6}"/>
              </a:ext>
            </a:extLst>
          </p:cNvPr>
          <p:cNvSpPr/>
          <p:nvPr/>
        </p:nvSpPr>
        <p:spPr>
          <a:xfrm>
            <a:off x="1324753" y="2014152"/>
            <a:ext cx="4077528" cy="372556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9EDA52F1-EAE3-C4FD-028C-AB9A73D3F80C}"/>
              </a:ext>
            </a:extLst>
          </p:cNvPr>
          <p:cNvSpPr/>
          <p:nvPr/>
        </p:nvSpPr>
        <p:spPr>
          <a:xfrm>
            <a:off x="1330729" y="2001795"/>
            <a:ext cx="4059195" cy="3725562"/>
          </a:xfrm>
          <a:custGeom>
            <a:avLst/>
            <a:gdLst>
              <a:gd name="connsiteX0" fmla="*/ 0 w 4059195"/>
              <a:gd name="connsiteY0" fmla="*/ 3725562 h 3725562"/>
              <a:gd name="connsiteX1" fmla="*/ 179173 w 4059195"/>
              <a:gd name="connsiteY1" fmla="*/ 1977081 h 3725562"/>
              <a:gd name="connsiteX2" fmla="*/ 611660 w 4059195"/>
              <a:gd name="connsiteY2" fmla="*/ 797011 h 3725562"/>
              <a:gd name="connsiteX3" fmla="*/ 1544595 w 4059195"/>
              <a:gd name="connsiteY3" fmla="*/ 327454 h 3725562"/>
              <a:gd name="connsiteX4" fmla="*/ 3095368 w 4059195"/>
              <a:gd name="connsiteY4" fmla="*/ 123567 h 3725562"/>
              <a:gd name="connsiteX5" fmla="*/ 4059195 w 4059195"/>
              <a:gd name="connsiteY5" fmla="*/ 0 h 372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195" h="3725562">
                <a:moveTo>
                  <a:pt x="0" y="3725562"/>
                </a:moveTo>
                <a:cubicBezTo>
                  <a:pt x="38615" y="3095367"/>
                  <a:pt x="77230" y="2465173"/>
                  <a:pt x="179173" y="1977081"/>
                </a:cubicBezTo>
                <a:cubicBezTo>
                  <a:pt x="281116" y="1488989"/>
                  <a:pt x="384090" y="1071949"/>
                  <a:pt x="611660" y="797011"/>
                </a:cubicBezTo>
                <a:cubicBezTo>
                  <a:pt x="839230" y="522073"/>
                  <a:pt x="1130644" y="439695"/>
                  <a:pt x="1544595" y="327454"/>
                </a:cubicBezTo>
                <a:cubicBezTo>
                  <a:pt x="1958546" y="215213"/>
                  <a:pt x="3095368" y="123567"/>
                  <a:pt x="3095368" y="123567"/>
                </a:cubicBezTo>
                <a:lnTo>
                  <a:pt x="4059195"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713337E-CB12-5AB9-C344-23DDD129FCC8}"/>
              </a:ext>
            </a:extLst>
          </p:cNvPr>
          <p:cNvSpPr txBox="1"/>
          <p:nvPr/>
        </p:nvSpPr>
        <p:spPr>
          <a:xfrm>
            <a:off x="3357238" y="4219833"/>
            <a:ext cx="1421027" cy="307777"/>
          </a:xfrm>
          <a:prstGeom prst="rect">
            <a:avLst/>
          </a:prstGeom>
          <a:noFill/>
        </p:spPr>
        <p:txBody>
          <a:bodyPr wrap="square" rtlCol="0">
            <a:spAutoFit/>
          </a:bodyPr>
          <a:lstStyle/>
          <a:p>
            <a:r>
              <a:rPr lang="en-US" sz="1400" dirty="0"/>
              <a:t>Random chance</a:t>
            </a:r>
          </a:p>
        </p:txBody>
      </p:sp>
      <p:sp>
        <p:nvSpPr>
          <p:cNvPr id="26" name="TextBox 25">
            <a:extLst>
              <a:ext uri="{FF2B5EF4-FFF2-40B4-BE49-F238E27FC236}">
                <a16:creationId xmlns:a16="http://schemas.microsoft.com/office/drawing/2014/main" id="{116BD377-FC93-AE6F-D0BA-E3F358674241}"/>
              </a:ext>
            </a:extLst>
          </p:cNvPr>
          <p:cNvSpPr txBox="1"/>
          <p:nvPr/>
        </p:nvSpPr>
        <p:spPr>
          <a:xfrm>
            <a:off x="2687914" y="3445202"/>
            <a:ext cx="669324" cy="307777"/>
          </a:xfrm>
          <a:prstGeom prst="rect">
            <a:avLst/>
          </a:prstGeom>
          <a:solidFill>
            <a:srgbClr val="E2EBF3"/>
          </a:solidFill>
        </p:spPr>
        <p:txBody>
          <a:bodyPr wrap="square" rtlCol="0">
            <a:spAutoFit/>
          </a:bodyPr>
          <a:lstStyle/>
          <a:p>
            <a:r>
              <a:rPr lang="en-US" sz="1400" dirty="0"/>
              <a:t>AUC</a:t>
            </a:r>
          </a:p>
        </p:txBody>
      </p:sp>
      <p:sp>
        <p:nvSpPr>
          <p:cNvPr id="27" name="TextBox 26">
            <a:extLst>
              <a:ext uri="{FF2B5EF4-FFF2-40B4-BE49-F238E27FC236}">
                <a16:creationId xmlns:a16="http://schemas.microsoft.com/office/drawing/2014/main" id="{BF8035AE-4985-7E36-E5A7-E4C9ADD1896B}"/>
              </a:ext>
            </a:extLst>
          </p:cNvPr>
          <p:cNvSpPr txBox="1"/>
          <p:nvPr/>
        </p:nvSpPr>
        <p:spPr>
          <a:xfrm>
            <a:off x="2088611" y="2571582"/>
            <a:ext cx="1421027" cy="307777"/>
          </a:xfrm>
          <a:prstGeom prst="rect">
            <a:avLst/>
          </a:prstGeom>
          <a:noFill/>
        </p:spPr>
        <p:txBody>
          <a:bodyPr wrap="square" rtlCol="0">
            <a:spAutoFit/>
          </a:bodyPr>
          <a:lstStyle/>
          <a:p>
            <a:r>
              <a:rPr lang="en-US" sz="1400" dirty="0"/>
              <a:t>ROC curve</a:t>
            </a:r>
          </a:p>
        </p:txBody>
      </p:sp>
      <p:sp>
        <p:nvSpPr>
          <p:cNvPr id="30" name="TextBox 29">
            <a:extLst>
              <a:ext uri="{FF2B5EF4-FFF2-40B4-BE49-F238E27FC236}">
                <a16:creationId xmlns:a16="http://schemas.microsoft.com/office/drawing/2014/main" id="{3985AC02-843E-23B2-688E-C8B9ABA41CB1}"/>
              </a:ext>
            </a:extLst>
          </p:cNvPr>
          <p:cNvSpPr txBox="1"/>
          <p:nvPr/>
        </p:nvSpPr>
        <p:spPr>
          <a:xfrm rot="16200000">
            <a:off x="-311232" y="3810228"/>
            <a:ext cx="2785072" cy="307777"/>
          </a:xfrm>
          <a:prstGeom prst="rect">
            <a:avLst/>
          </a:prstGeom>
          <a:noFill/>
        </p:spPr>
        <p:txBody>
          <a:bodyPr wrap="square" rtlCol="0">
            <a:spAutoFit/>
          </a:bodyPr>
          <a:lstStyle/>
          <a:p>
            <a:r>
              <a:rPr lang="en-US" sz="1400" dirty="0"/>
              <a:t>True positive rate (sensitivity)%</a:t>
            </a:r>
          </a:p>
        </p:txBody>
      </p:sp>
      <p:sp>
        <p:nvSpPr>
          <p:cNvPr id="31" name="TextBox 30">
            <a:extLst>
              <a:ext uri="{FF2B5EF4-FFF2-40B4-BE49-F238E27FC236}">
                <a16:creationId xmlns:a16="http://schemas.microsoft.com/office/drawing/2014/main" id="{4395D3A3-DC70-D742-4A02-792A32AEBE48}"/>
              </a:ext>
            </a:extLst>
          </p:cNvPr>
          <p:cNvSpPr txBox="1"/>
          <p:nvPr/>
        </p:nvSpPr>
        <p:spPr>
          <a:xfrm>
            <a:off x="2088611" y="5777926"/>
            <a:ext cx="2842053" cy="307777"/>
          </a:xfrm>
          <a:prstGeom prst="rect">
            <a:avLst/>
          </a:prstGeom>
          <a:noFill/>
        </p:spPr>
        <p:txBody>
          <a:bodyPr wrap="square" rtlCol="0">
            <a:spAutoFit/>
          </a:bodyPr>
          <a:lstStyle/>
          <a:p>
            <a:r>
              <a:rPr lang="en-US" sz="1400" dirty="0"/>
              <a:t>False positive rate (1 – specificity)%</a:t>
            </a:r>
          </a:p>
        </p:txBody>
      </p:sp>
      <p:sp>
        <p:nvSpPr>
          <p:cNvPr id="32" name="TextBox 31">
            <a:extLst>
              <a:ext uri="{FF2B5EF4-FFF2-40B4-BE49-F238E27FC236}">
                <a16:creationId xmlns:a16="http://schemas.microsoft.com/office/drawing/2014/main" id="{C702ECED-0B47-5D87-8ED9-4C77D5D71F58}"/>
              </a:ext>
            </a:extLst>
          </p:cNvPr>
          <p:cNvSpPr txBox="1"/>
          <p:nvPr/>
        </p:nvSpPr>
        <p:spPr>
          <a:xfrm>
            <a:off x="811403" y="5671752"/>
            <a:ext cx="747927" cy="369332"/>
          </a:xfrm>
          <a:prstGeom prst="rect">
            <a:avLst/>
          </a:prstGeom>
          <a:noFill/>
        </p:spPr>
        <p:txBody>
          <a:bodyPr wrap="square" rtlCol="0">
            <a:spAutoFit/>
          </a:bodyPr>
          <a:lstStyle/>
          <a:p>
            <a:pPr algn="ctr"/>
            <a:r>
              <a:rPr lang="en-US" dirty="0"/>
              <a:t>0,0</a:t>
            </a:r>
          </a:p>
        </p:txBody>
      </p:sp>
      <p:sp>
        <p:nvSpPr>
          <p:cNvPr id="33" name="TextBox 32">
            <a:extLst>
              <a:ext uri="{FF2B5EF4-FFF2-40B4-BE49-F238E27FC236}">
                <a16:creationId xmlns:a16="http://schemas.microsoft.com/office/drawing/2014/main" id="{C7C7FBD7-32AB-6E1C-9D80-AD2726D1145D}"/>
              </a:ext>
            </a:extLst>
          </p:cNvPr>
          <p:cNvSpPr txBox="1"/>
          <p:nvPr/>
        </p:nvSpPr>
        <p:spPr>
          <a:xfrm>
            <a:off x="5085981" y="5716371"/>
            <a:ext cx="747927" cy="369332"/>
          </a:xfrm>
          <a:prstGeom prst="rect">
            <a:avLst/>
          </a:prstGeom>
          <a:noFill/>
        </p:spPr>
        <p:txBody>
          <a:bodyPr wrap="square" rtlCol="0">
            <a:spAutoFit/>
          </a:bodyPr>
          <a:lstStyle/>
          <a:p>
            <a:pPr algn="ctr"/>
            <a:r>
              <a:rPr lang="en-US" dirty="0"/>
              <a:t>100%</a:t>
            </a:r>
          </a:p>
        </p:txBody>
      </p:sp>
      <p:sp>
        <p:nvSpPr>
          <p:cNvPr id="34" name="TextBox 33">
            <a:extLst>
              <a:ext uri="{FF2B5EF4-FFF2-40B4-BE49-F238E27FC236}">
                <a16:creationId xmlns:a16="http://schemas.microsoft.com/office/drawing/2014/main" id="{2532E727-CB7E-9196-2ECA-FABD9CB4C4A8}"/>
              </a:ext>
            </a:extLst>
          </p:cNvPr>
          <p:cNvSpPr txBox="1"/>
          <p:nvPr/>
        </p:nvSpPr>
        <p:spPr>
          <a:xfrm>
            <a:off x="579814" y="1778917"/>
            <a:ext cx="747927" cy="369332"/>
          </a:xfrm>
          <a:prstGeom prst="rect">
            <a:avLst/>
          </a:prstGeom>
          <a:noFill/>
        </p:spPr>
        <p:txBody>
          <a:bodyPr wrap="square" rtlCol="0">
            <a:spAutoFit/>
          </a:bodyPr>
          <a:lstStyle/>
          <a:p>
            <a:pPr algn="ctr"/>
            <a:r>
              <a:rPr lang="en-US" dirty="0"/>
              <a:t>100%</a:t>
            </a:r>
          </a:p>
        </p:txBody>
      </p:sp>
      <p:sp>
        <p:nvSpPr>
          <p:cNvPr id="36" name="TextBox 35">
            <a:extLst>
              <a:ext uri="{FF2B5EF4-FFF2-40B4-BE49-F238E27FC236}">
                <a16:creationId xmlns:a16="http://schemas.microsoft.com/office/drawing/2014/main" id="{9688F765-3D0A-1CE8-5396-A061E1F50E36}"/>
              </a:ext>
            </a:extLst>
          </p:cNvPr>
          <p:cNvSpPr txBox="1"/>
          <p:nvPr/>
        </p:nvSpPr>
        <p:spPr>
          <a:xfrm>
            <a:off x="6042454" y="3173392"/>
            <a:ext cx="4473146" cy="1200329"/>
          </a:xfrm>
          <a:prstGeom prst="rect">
            <a:avLst/>
          </a:prstGeom>
          <a:solidFill>
            <a:srgbClr val="E2EBF3"/>
          </a:solidFill>
        </p:spPr>
        <p:txBody>
          <a:bodyPr wrap="square" rtlCol="0">
            <a:spAutoFit/>
          </a:bodyPr>
          <a:lstStyle/>
          <a:p>
            <a:r>
              <a:rPr lang="en-US" dirty="0"/>
              <a:t>By tuning your program/system/formula you can plot the resulting sensitivity versus specificity to find the “best” combination for your particular situation.</a:t>
            </a:r>
          </a:p>
        </p:txBody>
      </p:sp>
    </p:spTree>
    <p:extLst>
      <p:ext uri="{BB962C8B-B14F-4D97-AF65-F5344CB8AC3E}">
        <p14:creationId xmlns:p14="http://schemas.microsoft.com/office/powerpoint/2010/main" val="1522300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EACD006B-88EE-B2B3-2DB0-24507B591A5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C959710-EBD5-17DD-5DC7-628B8922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359E63-499B-6F49-E9B0-9D34C7E98979}"/>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Design patterns</a:t>
            </a:r>
          </a:p>
        </p:txBody>
      </p:sp>
      <p:sp>
        <p:nvSpPr>
          <p:cNvPr id="20" name="Rectangle: Rounded Corners 19">
            <a:extLst>
              <a:ext uri="{FF2B5EF4-FFF2-40B4-BE49-F238E27FC236}">
                <a16:creationId xmlns:a16="http://schemas.microsoft.com/office/drawing/2014/main" id="{AC41A1E9-C326-F14F-A7A9-FFB121F27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BFA76BE-CBA5-750B-4873-EE532823BBE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61BBF0-7AC7-4757-B695-A62919CB5B8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36</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798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2465" y="1048624"/>
            <a:ext cx="9144000" cy="3299539"/>
          </a:xfrm>
          <a:solidFill>
            <a:srgbClr val="EAEAEA">
              <a:alpha val="50196"/>
            </a:srgbClr>
          </a:solidFill>
        </p:spPr>
        <p:txBody>
          <a:bodyPr>
            <a:normAutofit/>
          </a:bodyPr>
          <a:lstStyle/>
          <a:p>
            <a:r>
              <a:rPr lang="en-US" b="1" dirty="0"/>
              <a:t>Design Patterns</a:t>
            </a:r>
            <a:br>
              <a:rPr lang="en-US" b="1" dirty="0"/>
            </a:br>
            <a:br>
              <a:rPr lang="en-US" b="1" dirty="0"/>
            </a:br>
            <a:endParaRPr lang="en-US" b="1" dirty="0"/>
          </a:p>
        </p:txBody>
      </p:sp>
      <p:sp>
        <p:nvSpPr>
          <p:cNvPr id="4" name="TextBox 3"/>
          <p:cNvSpPr txBox="1"/>
          <p:nvPr/>
        </p:nvSpPr>
        <p:spPr>
          <a:xfrm>
            <a:off x="1556084" y="5269832"/>
            <a:ext cx="729113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Material presented is in part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https://en.wikipedia.org/wiki/Software_design_pattern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https://cs.brown.edu/cgc/jdsl/papers/patterns.pdf</a:t>
            </a:r>
            <a:endParaRPr kumimoji="0" lang="en-US" sz="1800" b="0" i="0" u="sng"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948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2612" y="0"/>
            <a:ext cx="5788403" cy="3046988"/>
          </a:xfrm>
          <a:prstGeom prst="rect">
            <a:avLst/>
          </a:prstGeom>
          <a:solidFill>
            <a:schemeClr val="accent6">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design pattern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General, reusable approach to a commonly occurring problem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7E6E6">
                    <a:lumMod val="75000"/>
                  </a:srgbClr>
                </a:solidFill>
                <a:effectLst/>
                <a:uLnTx/>
                <a:uFillTx/>
                <a:latin typeface="Calibri" panose="020F0502020204030204"/>
                <a:ea typeface="+mn-ea"/>
                <a:cs typeface="+mn-cs"/>
              </a:rPr>
              <a:t>A description for how to solve a problem that can be used in many different situations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7E6E6">
                    <a:lumMod val="75000"/>
                  </a:srgbClr>
                </a:solidFill>
                <a:effectLst/>
                <a:uLnTx/>
                <a:uFillTx/>
                <a:latin typeface="Calibri" panose="020F0502020204030204"/>
                <a:ea typeface="+mn-ea"/>
                <a:cs typeface="+mn-cs"/>
              </a:rPr>
              <a:t>Formalized best practices to use for common problems</a:t>
            </a:r>
          </a:p>
        </p:txBody>
      </p:sp>
      <p:sp>
        <p:nvSpPr>
          <p:cNvPr id="13" name="TextBox 12"/>
          <p:cNvSpPr txBox="1"/>
          <p:nvPr/>
        </p:nvSpPr>
        <p:spPr>
          <a:xfrm>
            <a:off x="6101592" y="0"/>
            <a:ext cx="5788403" cy="1569660"/>
          </a:xfrm>
          <a:prstGeom prst="rect">
            <a:avLst/>
          </a:prstGeom>
          <a:solidFill>
            <a:srgbClr val="CC33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design pattern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is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finished design that can be transformed directly into source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587229" y="3078760"/>
            <a:ext cx="10956022"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 general ways to group design patterns 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Creational Patterns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Structural Patterns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Behavioral Patterns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Concurrency Patterns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However there are many domain specific design patterns: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 interfaces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Information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Secure design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Secure usability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design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Business model design</a:t>
            </a:r>
          </a:p>
        </p:txBody>
      </p:sp>
    </p:spTree>
    <p:extLst>
      <p:ext uri="{BB962C8B-B14F-4D97-AF65-F5344CB8AC3E}">
        <p14:creationId xmlns:p14="http://schemas.microsoft.com/office/powerpoint/2010/main" val="1832792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9755" t="44771" b="8257"/>
          <a:stretch/>
        </p:blipFill>
        <p:spPr>
          <a:xfrm>
            <a:off x="6307096" y="120610"/>
            <a:ext cx="5916312" cy="5880502"/>
          </a:xfrm>
          <a:prstGeom prst="rect">
            <a:avLst/>
          </a:prstGeom>
        </p:spPr>
      </p:pic>
      <p:pic>
        <p:nvPicPr>
          <p:cNvPr id="6" name="Picture 5"/>
          <p:cNvPicPr>
            <a:picLocks noChangeAspect="1"/>
          </p:cNvPicPr>
          <p:nvPr/>
        </p:nvPicPr>
        <p:blipFill rotWithShape="1">
          <a:blip r:embed="rId2"/>
          <a:srcRect l="69755" t="4694" b="54465"/>
          <a:stretch/>
        </p:blipFill>
        <p:spPr>
          <a:xfrm>
            <a:off x="254492" y="163902"/>
            <a:ext cx="5916312" cy="5112773"/>
          </a:xfrm>
          <a:prstGeom prst="rect">
            <a:avLst/>
          </a:prstGeom>
        </p:spPr>
      </p:pic>
      <p:sp>
        <p:nvSpPr>
          <p:cNvPr id="11" name="TextBox 10"/>
          <p:cNvSpPr txBox="1"/>
          <p:nvPr/>
        </p:nvSpPr>
        <p:spPr>
          <a:xfrm>
            <a:off x="545286" y="5301842"/>
            <a:ext cx="4655889" cy="1477328"/>
          </a:xfrm>
          <a:prstGeom prst="rect">
            <a:avLst/>
          </a:prstGeom>
          <a:solidFill>
            <a:srgbClr val="FFFF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In-depth use of Wikipedia for studying design patterns reveals a weakness in its construction: following links to each design pattern shows lack of uniformity in presentation of a design pattern.</a:t>
            </a:r>
          </a:p>
        </p:txBody>
      </p:sp>
    </p:spTree>
    <p:extLst>
      <p:ext uri="{BB962C8B-B14F-4D97-AF65-F5344CB8AC3E}">
        <p14:creationId xmlns:p14="http://schemas.microsoft.com/office/powerpoint/2010/main" val="546521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a:t>
            </a:fld>
            <a:endParaRPr lang="en-US" dirty="0"/>
          </a:p>
        </p:txBody>
      </p:sp>
      <p:sp>
        <p:nvSpPr>
          <p:cNvPr id="4" name="TextBox 3">
            <a:extLst>
              <a:ext uri="{FF2B5EF4-FFF2-40B4-BE49-F238E27FC236}">
                <a16:creationId xmlns:a16="http://schemas.microsoft.com/office/drawing/2014/main" id="{4BC09C87-930F-306F-25CD-F9EBCF0FFED5}"/>
              </a:ext>
            </a:extLst>
          </p:cNvPr>
          <p:cNvSpPr txBox="1"/>
          <p:nvPr/>
        </p:nvSpPr>
        <p:spPr>
          <a:xfrm>
            <a:off x="463061" y="1161741"/>
            <a:ext cx="10858500" cy="1200329"/>
          </a:xfrm>
          <a:prstGeom prst="rect">
            <a:avLst/>
          </a:prstGeom>
          <a:noFill/>
        </p:spPr>
        <p:txBody>
          <a:bodyPr wrap="square" rtlCol="0">
            <a:spAutoFit/>
          </a:bodyPr>
          <a:lstStyle/>
          <a:p>
            <a:r>
              <a:rPr lang="en-US" b="1" u="sng" dirty="0"/>
              <a:t>Status reports from teams:</a:t>
            </a:r>
          </a:p>
          <a:p>
            <a:pPr marL="342900" indent="-342900">
              <a:buFont typeface="Arial" panose="020B0604020202020204" pitchFamily="34" charset="0"/>
              <a:buChar char="•"/>
            </a:pPr>
            <a:r>
              <a:rPr lang="en-US" dirty="0"/>
              <a:t>D</a:t>
            </a:r>
          </a:p>
          <a:p>
            <a:pPr marL="342900" indent="-342900">
              <a:buFont typeface="Arial" panose="020B0604020202020204" pitchFamily="34" charset="0"/>
              <a:buChar char="•"/>
            </a:pPr>
            <a:r>
              <a:rPr lang="en-US" dirty="0"/>
              <a:t>Edamame</a:t>
            </a:r>
          </a:p>
          <a:p>
            <a:pPr marL="342900" indent="-342900">
              <a:buFont typeface="Arial" panose="020B0604020202020204" pitchFamily="34" charset="0"/>
              <a:buChar char="•"/>
            </a:pPr>
            <a:r>
              <a:rPr lang="en-US" dirty="0"/>
              <a:t>F</a:t>
            </a:r>
          </a:p>
        </p:txBody>
      </p:sp>
      <p:sp>
        <p:nvSpPr>
          <p:cNvPr id="5" name="TextBox 4">
            <a:extLst>
              <a:ext uri="{FF2B5EF4-FFF2-40B4-BE49-F238E27FC236}">
                <a16:creationId xmlns:a16="http://schemas.microsoft.com/office/drawing/2014/main" id="{E08D3B0F-D124-79C0-B851-B4AF5C9CB581}"/>
              </a:ext>
            </a:extLst>
          </p:cNvPr>
          <p:cNvSpPr txBox="1"/>
          <p:nvPr/>
        </p:nvSpPr>
        <p:spPr>
          <a:xfrm>
            <a:off x="463061" y="3028945"/>
            <a:ext cx="9908052" cy="1754326"/>
          </a:xfrm>
          <a:prstGeom prst="rect">
            <a:avLst/>
          </a:prstGeom>
          <a:noFill/>
        </p:spPr>
        <p:txBody>
          <a:bodyPr wrap="square" rtlCol="0">
            <a:spAutoFit/>
          </a:bodyPr>
          <a:lstStyle/>
          <a:p>
            <a:r>
              <a:rPr lang="en-US" dirty="0"/>
              <a:t>A short verbal update on how your project is going. Please include:</a:t>
            </a:r>
          </a:p>
          <a:p>
            <a:pPr marL="342900" indent="-342900">
              <a:buFont typeface="Arial" panose="020B0604020202020204" pitchFamily="34" charset="0"/>
              <a:buChar char="•"/>
            </a:pPr>
            <a:r>
              <a:rPr lang="en-US" dirty="0"/>
              <a:t>What you’ve worked on in the past week</a:t>
            </a:r>
          </a:p>
          <a:p>
            <a:pPr marL="342900" indent="-342900">
              <a:buFont typeface="Arial" panose="020B0604020202020204" pitchFamily="34" charset="0"/>
              <a:buChar char="•"/>
            </a:pPr>
            <a:r>
              <a:rPr lang="en-US" dirty="0"/>
              <a:t>Unexpected difficulties and thoughts on mitigation</a:t>
            </a:r>
          </a:p>
          <a:p>
            <a:pPr marL="342900" indent="-342900">
              <a:buFont typeface="Arial" panose="020B0604020202020204" pitchFamily="34" charset="0"/>
              <a:buChar char="•"/>
            </a:pPr>
            <a:r>
              <a:rPr lang="en-US" dirty="0"/>
              <a:t>What’s gone well!</a:t>
            </a:r>
          </a:p>
          <a:p>
            <a:pPr marL="342900" indent="-342900">
              <a:buFont typeface="Arial" panose="020B0604020202020204" pitchFamily="34" charset="0"/>
              <a:buChar char="•"/>
            </a:pPr>
            <a:r>
              <a:rPr lang="en-US" dirty="0"/>
              <a:t>Your progress versus your plan, and any changes made to the plan</a:t>
            </a:r>
          </a:p>
          <a:p>
            <a:pPr marL="342900" indent="-342900">
              <a:buFont typeface="Arial" panose="020B0604020202020204" pitchFamily="34" charset="0"/>
              <a:buChar char="•"/>
            </a:pPr>
            <a:r>
              <a:rPr lang="en-US" dirty="0"/>
              <a:t>Next steps</a:t>
            </a:r>
          </a:p>
        </p:txBody>
      </p:sp>
    </p:spTree>
    <p:extLst>
      <p:ext uri="{BB962C8B-B14F-4D97-AF65-F5344CB8AC3E}">
        <p14:creationId xmlns:p14="http://schemas.microsoft.com/office/powerpoint/2010/main" val="3789718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9750" t="57492"/>
          <a:stretch/>
        </p:blipFill>
        <p:spPr>
          <a:xfrm>
            <a:off x="5754372" y="587229"/>
            <a:ext cx="4733159" cy="4256712"/>
          </a:xfrm>
          <a:prstGeom prst="rect">
            <a:avLst/>
          </a:prstGeom>
        </p:spPr>
      </p:pic>
      <p:pic>
        <p:nvPicPr>
          <p:cNvPr id="5" name="Picture 4"/>
          <p:cNvPicPr>
            <a:picLocks noChangeAspect="1"/>
          </p:cNvPicPr>
          <p:nvPr/>
        </p:nvPicPr>
        <p:blipFill rotWithShape="1">
          <a:blip r:embed="rId2"/>
          <a:srcRect l="69750" b="41341"/>
          <a:stretch/>
        </p:blipFill>
        <p:spPr>
          <a:xfrm>
            <a:off x="342180" y="-235789"/>
            <a:ext cx="4733159" cy="5874036"/>
          </a:xfrm>
          <a:prstGeom prst="rect">
            <a:avLst/>
          </a:prstGeom>
        </p:spPr>
      </p:pic>
    </p:spTree>
    <p:extLst>
      <p:ext uri="{BB962C8B-B14F-4D97-AF65-F5344CB8AC3E}">
        <p14:creationId xmlns:p14="http://schemas.microsoft.com/office/powerpoint/2010/main" val="1195825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96286"/>
          </a:xfrm>
          <a:solidFill>
            <a:schemeClr val="accent4"/>
          </a:solidFill>
        </p:spPr>
        <p:txBody>
          <a:bodyPr>
            <a:normAutofit/>
          </a:bodyPr>
          <a:lstStyle/>
          <a:p>
            <a:r>
              <a:rPr lang="en-US" sz="3600" dirty="0"/>
              <a:t>Selected Design Pattern Examples: Adapter</a:t>
            </a:r>
          </a:p>
        </p:txBody>
      </p:sp>
      <p:sp>
        <p:nvSpPr>
          <p:cNvPr id="4" name="TextBox 3"/>
          <p:cNvSpPr txBox="1"/>
          <p:nvPr/>
        </p:nvSpPr>
        <p:spPr>
          <a:xfrm>
            <a:off x="0" y="696286"/>
            <a:ext cx="12192000" cy="707886"/>
          </a:xfrm>
          <a:prstGeom prst="rect">
            <a:avLst/>
          </a:prstGeom>
          <a:solidFill>
            <a:schemeClr val="accent4">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Allows the interface of an existing class to be used as (via) another interface. It is often used to make existing classes work with others without modifying their source code.</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6" name="Rectangle 5"/>
          <p:cNvSpPr/>
          <p:nvPr/>
        </p:nvSpPr>
        <p:spPr>
          <a:xfrm>
            <a:off x="58723" y="6581001"/>
            <a:ext cx="1156841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https://commons.wikimedia.org/wiki/File:W3sDesign_Adapter_Design_Pattern_UML.jpg#/media/File:W3sDesign_Adapter_Design_Pattern_UML.jpg</a:t>
            </a:r>
          </a:p>
        </p:txBody>
      </p:sp>
      <p:grpSp>
        <p:nvGrpSpPr>
          <p:cNvPr id="11" name="Group 10"/>
          <p:cNvGrpSpPr/>
          <p:nvPr/>
        </p:nvGrpSpPr>
        <p:grpSpPr>
          <a:xfrm>
            <a:off x="210076" y="1751468"/>
            <a:ext cx="6207923" cy="4482237"/>
            <a:chOff x="5712903" y="1851451"/>
            <a:chExt cx="6207923" cy="4482237"/>
          </a:xfrm>
        </p:grpSpPr>
        <p:sp>
          <p:nvSpPr>
            <p:cNvPr id="9" name="Rectangle 8"/>
            <p:cNvSpPr/>
            <p:nvPr/>
          </p:nvSpPr>
          <p:spPr>
            <a:xfrm>
              <a:off x="5712903" y="1853967"/>
              <a:ext cx="570451" cy="44797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p:cNvPicPr>
              <a:picLocks noChangeAspect="1"/>
            </p:cNvPicPr>
            <p:nvPr/>
          </p:nvPicPr>
          <p:blipFill>
            <a:blip r:embed="rId2"/>
            <a:stretch>
              <a:fillRect/>
            </a:stretch>
          </p:blipFill>
          <p:spPr>
            <a:xfrm>
              <a:off x="5992466" y="1851451"/>
              <a:ext cx="5928360" cy="4480560"/>
            </a:xfrm>
            <a:prstGeom prst="rect">
              <a:avLst/>
            </a:prstGeom>
          </p:spPr>
        </p:pic>
      </p:grpSp>
      <p:sp>
        <p:nvSpPr>
          <p:cNvPr id="3" name="Rectangle 2">
            <a:extLst>
              <a:ext uri="{FF2B5EF4-FFF2-40B4-BE49-F238E27FC236}">
                <a16:creationId xmlns:a16="http://schemas.microsoft.com/office/drawing/2014/main" id="{6C30A0A4-A171-0567-000D-071620BFE6C2}"/>
              </a:ext>
            </a:extLst>
          </p:cNvPr>
          <p:cNvSpPr/>
          <p:nvPr/>
        </p:nvSpPr>
        <p:spPr>
          <a:xfrm>
            <a:off x="6523532" y="2221562"/>
            <a:ext cx="1055549" cy="707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5" name="Rectangle 4">
            <a:extLst>
              <a:ext uri="{FF2B5EF4-FFF2-40B4-BE49-F238E27FC236}">
                <a16:creationId xmlns:a16="http://schemas.microsoft.com/office/drawing/2014/main" id="{BCBE437B-0C70-600D-7A90-A018B3DC12D3}"/>
              </a:ext>
            </a:extLst>
          </p:cNvPr>
          <p:cNvSpPr/>
          <p:nvPr/>
        </p:nvSpPr>
        <p:spPr>
          <a:xfrm>
            <a:off x="8224669" y="2221562"/>
            <a:ext cx="1612795" cy="1207438"/>
          </a:xfrm>
          <a:prstGeom prst="rect">
            <a:avLst/>
          </a:prstGeom>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&lt;&lt;interface&gt;&gt;</a:t>
            </a:r>
          </a:p>
          <a:p>
            <a:pPr algn="ctr"/>
            <a:r>
              <a:rPr lang="en-US" dirty="0"/>
              <a:t>Temperature</a:t>
            </a:r>
          </a:p>
          <a:p>
            <a:pPr algn="ctr"/>
            <a:endParaRPr lang="en-US" dirty="0"/>
          </a:p>
          <a:p>
            <a:pPr algn="ctr"/>
            <a:r>
              <a:rPr lang="en-US" dirty="0" err="1"/>
              <a:t>getTemp</a:t>
            </a:r>
            <a:r>
              <a:rPr lang="en-US" dirty="0"/>
              <a:t>()</a:t>
            </a:r>
          </a:p>
        </p:txBody>
      </p:sp>
      <p:cxnSp>
        <p:nvCxnSpPr>
          <p:cNvPr id="8" name="Straight Connector 7">
            <a:extLst>
              <a:ext uri="{FF2B5EF4-FFF2-40B4-BE49-F238E27FC236}">
                <a16:creationId xmlns:a16="http://schemas.microsoft.com/office/drawing/2014/main" id="{09E697FB-976C-D3C0-2166-F9DB3942A2E4}"/>
              </a:ext>
            </a:extLst>
          </p:cNvPr>
          <p:cNvCxnSpPr>
            <a:stCxn id="5" idx="1"/>
            <a:endCxn id="5" idx="3"/>
          </p:cNvCxnSpPr>
          <p:nvPr/>
        </p:nvCxnSpPr>
        <p:spPr>
          <a:xfrm>
            <a:off x="8224669" y="2825281"/>
            <a:ext cx="161279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86C0E3-75C4-6502-A5D4-EDDE28DF2880}"/>
              </a:ext>
            </a:extLst>
          </p:cNvPr>
          <p:cNvCxnSpPr/>
          <p:nvPr/>
        </p:nvCxnSpPr>
        <p:spPr>
          <a:xfrm>
            <a:off x="8225882" y="2888949"/>
            <a:ext cx="161279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A8E3083-E5C7-2AD6-9187-2F707F998099}"/>
              </a:ext>
            </a:extLst>
          </p:cNvPr>
          <p:cNvGrpSpPr/>
          <p:nvPr/>
        </p:nvGrpSpPr>
        <p:grpSpPr>
          <a:xfrm>
            <a:off x="8224669" y="4172658"/>
            <a:ext cx="1614008" cy="1418069"/>
            <a:chOff x="8764724" y="2221562"/>
            <a:chExt cx="1614008" cy="1207438"/>
          </a:xfrm>
        </p:grpSpPr>
        <p:sp>
          <p:nvSpPr>
            <p:cNvPr id="15" name="Rectangle 14">
              <a:extLst>
                <a:ext uri="{FF2B5EF4-FFF2-40B4-BE49-F238E27FC236}">
                  <a16:creationId xmlns:a16="http://schemas.microsoft.com/office/drawing/2014/main" id="{486C4A04-60F2-311E-4B51-D45A8C1DFC30}"/>
                </a:ext>
              </a:extLst>
            </p:cNvPr>
            <p:cNvSpPr/>
            <p:nvPr/>
          </p:nvSpPr>
          <p:spPr>
            <a:xfrm>
              <a:off x="8764724" y="2221562"/>
              <a:ext cx="1612795" cy="120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Fahrenheit</a:t>
              </a:r>
            </a:p>
            <a:p>
              <a:pPr algn="ctr"/>
              <a:endParaRPr lang="en-US" dirty="0"/>
            </a:p>
            <a:p>
              <a:pPr algn="ctr"/>
              <a:r>
                <a:rPr lang="en-US" dirty="0" err="1"/>
                <a:t>getTemp</a:t>
              </a:r>
              <a:r>
                <a:rPr lang="en-US" dirty="0"/>
                <a:t>()…</a:t>
              </a:r>
            </a:p>
            <a:p>
              <a:pPr algn="ctr"/>
              <a:r>
                <a:rPr lang="en-US" dirty="0" err="1"/>
                <a:t>convertCtoF</a:t>
              </a:r>
              <a:r>
                <a:rPr lang="en-US" dirty="0"/>
                <a:t>()</a:t>
              </a:r>
            </a:p>
          </p:txBody>
        </p:sp>
        <p:cxnSp>
          <p:nvCxnSpPr>
            <p:cNvPr id="16" name="Straight Connector 15">
              <a:extLst>
                <a:ext uri="{FF2B5EF4-FFF2-40B4-BE49-F238E27FC236}">
                  <a16:creationId xmlns:a16="http://schemas.microsoft.com/office/drawing/2014/main" id="{0C5C617F-04FF-F4EC-6921-7585B3544467}"/>
                </a:ext>
              </a:extLst>
            </p:cNvPr>
            <p:cNvCxnSpPr>
              <a:stCxn id="15" idx="1"/>
              <a:endCxn id="15" idx="3"/>
            </p:cNvCxnSpPr>
            <p:nvPr/>
          </p:nvCxnSpPr>
          <p:spPr>
            <a:xfrm>
              <a:off x="8764724" y="2825281"/>
              <a:ext cx="16127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98BA210-8329-2A1C-CDEE-FBFF33ECBD93}"/>
                </a:ext>
              </a:extLst>
            </p:cNvPr>
            <p:cNvCxnSpPr/>
            <p:nvPr/>
          </p:nvCxnSpPr>
          <p:spPr>
            <a:xfrm>
              <a:off x="8765937" y="2737412"/>
              <a:ext cx="16127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73F4138-69EF-49D9-F8F8-38F7EC4F1C55}"/>
              </a:ext>
            </a:extLst>
          </p:cNvPr>
          <p:cNvGrpSpPr/>
          <p:nvPr/>
        </p:nvGrpSpPr>
        <p:grpSpPr>
          <a:xfrm>
            <a:off x="10318573" y="2221562"/>
            <a:ext cx="1722049" cy="1418069"/>
            <a:chOff x="8764724" y="2221562"/>
            <a:chExt cx="1614008" cy="1207438"/>
          </a:xfrm>
        </p:grpSpPr>
        <p:sp>
          <p:nvSpPr>
            <p:cNvPr id="19" name="Rectangle 18">
              <a:extLst>
                <a:ext uri="{FF2B5EF4-FFF2-40B4-BE49-F238E27FC236}">
                  <a16:creationId xmlns:a16="http://schemas.microsoft.com/office/drawing/2014/main" id="{29883389-6736-2147-CE78-6C98BF01EE56}"/>
                </a:ext>
              </a:extLst>
            </p:cNvPr>
            <p:cNvSpPr/>
            <p:nvPr/>
          </p:nvSpPr>
          <p:spPr>
            <a:xfrm>
              <a:off x="8764724" y="2221562"/>
              <a:ext cx="1612795" cy="120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Celsius</a:t>
              </a:r>
            </a:p>
            <a:p>
              <a:pPr algn="ctr"/>
              <a:endParaRPr lang="en-US" dirty="0"/>
            </a:p>
            <a:p>
              <a:pPr algn="ctr"/>
              <a:r>
                <a:rPr lang="en-US" dirty="0" err="1"/>
                <a:t>getTheTemp</a:t>
              </a:r>
              <a:r>
                <a:rPr lang="en-US" dirty="0"/>
                <a:t>()…</a:t>
              </a:r>
            </a:p>
          </p:txBody>
        </p:sp>
        <p:cxnSp>
          <p:nvCxnSpPr>
            <p:cNvPr id="20" name="Straight Connector 19">
              <a:extLst>
                <a:ext uri="{FF2B5EF4-FFF2-40B4-BE49-F238E27FC236}">
                  <a16:creationId xmlns:a16="http://schemas.microsoft.com/office/drawing/2014/main" id="{DA94AFD4-14CB-DD22-85A5-B8E8889945AC}"/>
                </a:ext>
              </a:extLst>
            </p:cNvPr>
            <p:cNvCxnSpPr>
              <a:stCxn id="19" idx="1"/>
              <a:endCxn id="19" idx="3"/>
            </p:cNvCxnSpPr>
            <p:nvPr/>
          </p:nvCxnSpPr>
          <p:spPr>
            <a:xfrm>
              <a:off x="8764724" y="2825281"/>
              <a:ext cx="16127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62F72F3-BBEC-D100-C70F-3E779799BFFB}"/>
                </a:ext>
              </a:extLst>
            </p:cNvPr>
            <p:cNvCxnSpPr/>
            <p:nvPr/>
          </p:nvCxnSpPr>
          <p:spPr>
            <a:xfrm>
              <a:off x="8765937" y="2737412"/>
              <a:ext cx="16127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33CEF5F7-4669-4BF5-E273-2EF461FD62C7}"/>
              </a:ext>
            </a:extLst>
          </p:cNvPr>
          <p:cNvCxnSpPr>
            <a:stCxn id="3" idx="3"/>
          </p:cNvCxnSpPr>
          <p:nvPr/>
        </p:nvCxnSpPr>
        <p:spPr>
          <a:xfrm>
            <a:off x="7579081" y="2575505"/>
            <a:ext cx="645588" cy="19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29688F-6991-79D8-11CF-76F30D817F36}"/>
              </a:ext>
            </a:extLst>
          </p:cNvPr>
          <p:cNvCxnSpPr>
            <a:stCxn id="15" idx="0"/>
            <a:endCxn id="5" idx="2"/>
          </p:cNvCxnSpPr>
          <p:nvPr/>
        </p:nvCxnSpPr>
        <p:spPr>
          <a:xfrm flipV="1">
            <a:off x="9031067" y="3429000"/>
            <a:ext cx="0" cy="74365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E9E1462-F331-E1B3-F0BB-BF99E90C980A}"/>
              </a:ext>
            </a:extLst>
          </p:cNvPr>
          <p:cNvCxnSpPr>
            <a:cxnSpLocks/>
            <a:endCxn id="19" idx="2"/>
          </p:cNvCxnSpPr>
          <p:nvPr/>
        </p:nvCxnSpPr>
        <p:spPr>
          <a:xfrm flipV="1">
            <a:off x="9837464" y="3639631"/>
            <a:ext cx="1341487" cy="84908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Isosceles Triangle 29">
            <a:extLst>
              <a:ext uri="{FF2B5EF4-FFF2-40B4-BE49-F238E27FC236}">
                <a16:creationId xmlns:a16="http://schemas.microsoft.com/office/drawing/2014/main" id="{D87C6E75-1E0A-C58E-9471-EB35125185CA}"/>
              </a:ext>
            </a:extLst>
          </p:cNvPr>
          <p:cNvSpPr/>
          <p:nvPr/>
        </p:nvSpPr>
        <p:spPr>
          <a:xfrm>
            <a:off x="8948218" y="3413549"/>
            <a:ext cx="165696" cy="208657"/>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917E0AE4-1470-5099-90F3-2D1B3FBC89B0}"/>
              </a:ext>
            </a:extLst>
          </p:cNvPr>
          <p:cNvSpPr/>
          <p:nvPr/>
        </p:nvSpPr>
        <p:spPr>
          <a:xfrm>
            <a:off x="11096750" y="3639631"/>
            <a:ext cx="165696" cy="208657"/>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6322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c/c5/W3sDesign_Iterator_Design_Pattern_UM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416" y="1520402"/>
            <a:ext cx="10554033" cy="42931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1"/>
            <a:ext cx="12192000" cy="696286"/>
          </a:xfrm>
          <a:solidFill>
            <a:schemeClr val="bg2">
              <a:lumMod val="75000"/>
            </a:schemeClr>
          </a:solidFill>
        </p:spPr>
        <p:txBody>
          <a:bodyPr>
            <a:normAutofit/>
          </a:bodyPr>
          <a:lstStyle/>
          <a:p>
            <a:r>
              <a:rPr lang="en-US" sz="3600" dirty="0"/>
              <a:t>Selected Design Pattern Examples: Iterator</a:t>
            </a:r>
          </a:p>
        </p:txBody>
      </p:sp>
      <p:sp>
        <p:nvSpPr>
          <p:cNvPr id="4" name="TextBox 3"/>
          <p:cNvSpPr txBox="1"/>
          <p:nvPr/>
        </p:nvSpPr>
        <p:spPr>
          <a:xfrm>
            <a:off x="8389" y="662730"/>
            <a:ext cx="12183611" cy="1015663"/>
          </a:xfrm>
          <a:prstGeom prst="rect">
            <a:avLst/>
          </a:prstGeom>
          <a:solidFill>
            <a:schemeClr val="bg2">
              <a:lumMod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In object-oriented programming, the </a:t>
            </a:r>
            <a:r>
              <a:rPr kumimoji="0" lang="en-US" sz="20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iterator pattern </a:t>
            </a:r>
            <a:r>
              <a:rPr kumimoji="0" lang="en-US" sz="20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is a design pattern in which an iterator is used to traverse a container and access the container's elements. The iterator pattern decouples algorithms from containers.</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7" name="TextBox 6"/>
          <p:cNvSpPr txBox="1"/>
          <p:nvPr/>
        </p:nvSpPr>
        <p:spPr>
          <a:xfrm>
            <a:off x="1526797" y="5788404"/>
            <a:ext cx="9236277" cy="369332"/>
          </a:xfrm>
          <a:prstGeom prst="rect">
            <a:avLst/>
          </a:prstGeom>
          <a:solidFill>
            <a:srgbClr val="FFFF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UML diagrams are frequently used in explanatory/instructive texts of design patterns.</a:t>
            </a:r>
          </a:p>
        </p:txBody>
      </p:sp>
    </p:spTree>
    <p:extLst>
      <p:ext uri="{BB962C8B-B14F-4D97-AF65-F5344CB8AC3E}">
        <p14:creationId xmlns:p14="http://schemas.microsoft.com/office/powerpoint/2010/main" val="922983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279" y="276837"/>
            <a:ext cx="11392249" cy="64633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Some built in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enumerables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that you can iterate over in 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List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Array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All enumerable types can be iterated over with the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foreach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foreach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(char c in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MyString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//Do some 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foreach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(object o in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ObjectList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//Do some 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foreach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in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IntArray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//Do some 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145599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96286"/>
          </a:xfrm>
          <a:solidFill>
            <a:schemeClr val="bg2">
              <a:lumMod val="75000"/>
            </a:schemeClr>
          </a:solidFill>
        </p:spPr>
        <p:txBody>
          <a:bodyPr>
            <a:normAutofit/>
          </a:bodyPr>
          <a:lstStyle/>
          <a:p>
            <a:r>
              <a:rPr lang="en-US" sz="3600" dirty="0"/>
              <a:t>Selected Design Pattern Examples: Iterator</a:t>
            </a:r>
          </a:p>
        </p:txBody>
      </p:sp>
      <p:sp>
        <p:nvSpPr>
          <p:cNvPr id="4" name="TextBox 3"/>
          <p:cNvSpPr txBox="1"/>
          <p:nvPr/>
        </p:nvSpPr>
        <p:spPr>
          <a:xfrm>
            <a:off x="8389" y="662730"/>
            <a:ext cx="12183611" cy="400110"/>
          </a:xfrm>
          <a:prstGeom prst="rect">
            <a:avLst/>
          </a:prstGeom>
          <a:solidFill>
            <a:schemeClr val="bg2">
              <a:lumMod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Examples of native iterator: C# example</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5" name="Picture 4"/>
          <p:cNvPicPr>
            <a:picLocks noChangeAspect="1"/>
          </p:cNvPicPr>
          <p:nvPr/>
        </p:nvPicPr>
        <p:blipFill>
          <a:blip r:embed="rId2"/>
          <a:stretch>
            <a:fillRect/>
          </a:stretch>
        </p:blipFill>
        <p:spPr>
          <a:xfrm>
            <a:off x="141442" y="4140214"/>
            <a:ext cx="4678680" cy="1920240"/>
          </a:xfrm>
          <a:prstGeom prst="rect">
            <a:avLst/>
          </a:prstGeom>
        </p:spPr>
      </p:pic>
      <p:sp>
        <p:nvSpPr>
          <p:cNvPr id="6" name="TextBox 5"/>
          <p:cNvSpPr txBox="1"/>
          <p:nvPr/>
        </p:nvSpPr>
        <p:spPr>
          <a:xfrm>
            <a:off x="0" y="1132514"/>
            <a:ext cx="7608815"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"this is my 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mySecretString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foreach</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char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if</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mySecretString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char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+ 13) % 26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ToString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mySecretString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Console.WriteLine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myString</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Console.WriteLine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mySecretString</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mySecretString</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184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96286"/>
          </a:xfrm>
          <a:solidFill>
            <a:schemeClr val="bg2">
              <a:lumMod val="75000"/>
            </a:schemeClr>
          </a:solidFill>
        </p:spPr>
        <p:txBody>
          <a:bodyPr>
            <a:normAutofit/>
          </a:bodyPr>
          <a:lstStyle/>
          <a:p>
            <a:r>
              <a:rPr lang="en-US" sz="3600" dirty="0"/>
              <a:t>Selected Design Pattern Examples: Iterator</a:t>
            </a:r>
          </a:p>
        </p:txBody>
      </p:sp>
      <p:sp>
        <p:nvSpPr>
          <p:cNvPr id="4" name="TextBox 3"/>
          <p:cNvSpPr txBox="1"/>
          <p:nvPr/>
        </p:nvSpPr>
        <p:spPr>
          <a:xfrm>
            <a:off x="8389" y="662730"/>
            <a:ext cx="12183611" cy="400110"/>
          </a:xfrm>
          <a:prstGeom prst="rect">
            <a:avLst/>
          </a:prstGeom>
          <a:solidFill>
            <a:schemeClr val="bg2">
              <a:lumMod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Examples of native iterator – Python example</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7" name="Picture 6"/>
          <p:cNvPicPr>
            <a:picLocks noChangeAspect="1"/>
          </p:cNvPicPr>
          <p:nvPr/>
        </p:nvPicPr>
        <p:blipFill>
          <a:blip r:embed="rId2"/>
          <a:stretch>
            <a:fillRect/>
          </a:stretch>
        </p:blipFill>
        <p:spPr>
          <a:xfrm>
            <a:off x="201266" y="1218116"/>
            <a:ext cx="8366760" cy="3649980"/>
          </a:xfrm>
          <a:prstGeom prst="rect">
            <a:avLst/>
          </a:prstGeom>
        </p:spPr>
      </p:pic>
    </p:spTree>
    <p:extLst>
      <p:ext uri="{BB962C8B-B14F-4D97-AF65-F5344CB8AC3E}">
        <p14:creationId xmlns:p14="http://schemas.microsoft.com/office/powerpoint/2010/main" val="3185119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279" y="385894"/>
            <a:ext cx="11392249"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=0;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board.GetLength</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(0);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j=0; j&lt;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board.GetLength</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j++</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70AD47"/>
                </a:solidFill>
                <a:effectLst/>
                <a:uLnTx/>
                <a:uFillTx/>
                <a:latin typeface="Consolas" panose="020B0609020204030204" pitchFamily="49" charset="0"/>
                <a:ea typeface="+mn-ea"/>
                <a:cs typeface="+mn-cs"/>
              </a:rPr>
              <a:t>// Perform some function…  For 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AD47"/>
                </a:solidFill>
                <a:effectLst/>
                <a:uLnTx/>
                <a:uFillTx/>
                <a:latin typeface="Consolas" panose="020B0609020204030204" pitchFamily="49" charset="0"/>
                <a:ea typeface="+mn-ea"/>
                <a:cs typeface="+mn-cs"/>
              </a:rPr>
              <a:t>	// Find all “hardwired” tiles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AD47"/>
                </a:solidFill>
                <a:effectLst/>
                <a:uLnTx/>
                <a:uFillTx/>
                <a:latin typeface="Consolas" panose="020B0609020204030204" pitchFamily="49" charset="0"/>
                <a:ea typeface="+mn-ea"/>
                <a:cs typeface="+mn-cs"/>
              </a:rPr>
              <a:t>	// Find all empty tiles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AD47"/>
                </a:solidFill>
                <a:effectLst/>
                <a:uLnTx/>
                <a:uFillTx/>
                <a:latin typeface="Consolas" panose="020B0609020204030204" pitchFamily="49" charset="0"/>
                <a:ea typeface="+mn-ea"/>
                <a:cs typeface="+mn-cs"/>
              </a:rPr>
              <a:t>	// Find all notes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foreach</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Cell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cell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puzzle)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70AD47"/>
                </a:solidFill>
                <a:effectLst/>
                <a:uLnTx/>
                <a:uFillTx/>
                <a:latin typeface="Consolas" panose="020B0609020204030204" pitchFamily="49" charset="0"/>
                <a:ea typeface="+mn-ea"/>
                <a:cs typeface="+mn-cs"/>
              </a:rPr>
              <a:t>// Perform some function…  For 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AD47"/>
                </a:solidFill>
                <a:effectLst/>
                <a:uLnTx/>
                <a:uFillTx/>
                <a:latin typeface="Consolas" panose="020B0609020204030204" pitchFamily="49" charset="0"/>
                <a:ea typeface="+mn-ea"/>
                <a:cs typeface="+mn-cs"/>
              </a:rPr>
              <a:t>	// Find all “hardwired” cells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AD47"/>
                </a:solidFill>
                <a:effectLst/>
                <a:uLnTx/>
                <a:uFillTx/>
                <a:latin typeface="Consolas" panose="020B0609020204030204" pitchFamily="49" charset="0"/>
                <a:ea typeface="+mn-ea"/>
                <a:cs typeface="+mn-cs"/>
              </a:rPr>
              <a:t>	// Find all empty cells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AD47"/>
                </a:solidFill>
                <a:effectLst/>
                <a:uLnTx/>
                <a:uFillTx/>
                <a:latin typeface="Consolas" panose="020B0609020204030204" pitchFamily="49" charset="0"/>
                <a:ea typeface="+mn-ea"/>
                <a:cs typeface="+mn-cs"/>
              </a:rPr>
              <a:t>	// Find all notes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pic>
        <p:nvPicPr>
          <p:cNvPr id="6" name="Picture 5"/>
          <p:cNvPicPr>
            <a:picLocks noChangeAspect="1"/>
          </p:cNvPicPr>
          <p:nvPr/>
        </p:nvPicPr>
        <p:blipFill>
          <a:blip r:embed="rId2"/>
          <a:stretch>
            <a:fillRect/>
          </a:stretch>
        </p:blipFill>
        <p:spPr>
          <a:xfrm>
            <a:off x="6653662" y="1409049"/>
            <a:ext cx="5321330" cy="5256524"/>
          </a:xfrm>
          <a:prstGeom prst="rect">
            <a:avLst/>
          </a:prstGeom>
        </p:spPr>
      </p:pic>
      <p:grpSp>
        <p:nvGrpSpPr>
          <p:cNvPr id="7" name="Group 6">
            <a:extLst>
              <a:ext uri="{FF2B5EF4-FFF2-40B4-BE49-F238E27FC236}">
                <a16:creationId xmlns:a16="http://schemas.microsoft.com/office/drawing/2014/main" id="{55172D99-9213-1380-5488-8320950D29B5}"/>
              </a:ext>
            </a:extLst>
          </p:cNvPr>
          <p:cNvGrpSpPr/>
          <p:nvPr/>
        </p:nvGrpSpPr>
        <p:grpSpPr>
          <a:xfrm>
            <a:off x="3086867" y="3099141"/>
            <a:ext cx="1552639" cy="1552639"/>
            <a:chOff x="3350754" y="3111415"/>
            <a:chExt cx="1552639" cy="1552639"/>
          </a:xfrm>
        </p:grpSpPr>
        <p:sp>
          <p:nvSpPr>
            <p:cNvPr id="2" name="Oval 1">
              <a:extLst>
                <a:ext uri="{FF2B5EF4-FFF2-40B4-BE49-F238E27FC236}">
                  <a16:creationId xmlns:a16="http://schemas.microsoft.com/office/drawing/2014/main" id="{DD70B612-C9DE-613E-A1B8-48F63B2E7F3E}"/>
                </a:ext>
              </a:extLst>
            </p:cNvPr>
            <p:cNvSpPr/>
            <p:nvPr/>
          </p:nvSpPr>
          <p:spPr>
            <a:xfrm>
              <a:off x="3350754" y="3111415"/>
              <a:ext cx="1552639" cy="155263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C849E4F-FE78-CBAF-30E5-C759C8DDF17F}"/>
                </a:ext>
              </a:extLst>
            </p:cNvPr>
            <p:cNvCxnSpPr>
              <a:stCxn id="2" idx="1"/>
              <a:endCxn id="2" idx="5"/>
            </p:cNvCxnSpPr>
            <p:nvPr/>
          </p:nvCxnSpPr>
          <p:spPr>
            <a:xfrm>
              <a:off x="3578133" y="3338794"/>
              <a:ext cx="1097881" cy="1097881"/>
            </a:xfrm>
            <a:prstGeom prst="lin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09121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96286"/>
          </a:xfrm>
        </p:spPr>
        <p:txBody>
          <a:bodyPr>
            <a:normAutofit/>
          </a:bodyPr>
          <a:lstStyle/>
          <a:p>
            <a:r>
              <a:rPr lang="en-US" sz="3600" dirty="0"/>
              <a:t>Selected Design Pattern Examples: Iterator</a:t>
            </a:r>
          </a:p>
        </p:txBody>
      </p:sp>
      <p:pic>
        <p:nvPicPr>
          <p:cNvPr id="1026" name="Picture 2" descr="https://upload.wikimedia.org/wikipedia/commons/c/c5/W3sDesign_Iterator_Design_Pattern_UML.jpg"/>
          <p:cNvPicPr>
            <a:picLocks noChangeAspect="1" noChangeArrowheads="1"/>
          </p:cNvPicPr>
          <p:nvPr/>
        </p:nvPicPr>
        <p:blipFill rotWithShape="1">
          <a:blip r:embed="rId2">
            <a:extLst>
              <a:ext uri="{28A0092B-C50C-407E-A947-70E740481C1C}">
                <a14:useLocalDpi xmlns:a14="http://schemas.microsoft.com/office/drawing/2010/main" val="0"/>
              </a:ext>
            </a:extLst>
          </a:blip>
          <a:srcRect r="48298"/>
          <a:stretch/>
        </p:blipFill>
        <p:spPr bwMode="auto">
          <a:xfrm>
            <a:off x="6480873" y="1470068"/>
            <a:ext cx="5456661" cy="42931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57357" y="6233194"/>
            <a:ext cx="1115736" cy="36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Matrix</a:t>
            </a:r>
          </a:p>
        </p:txBody>
      </p:sp>
      <p:sp>
        <p:nvSpPr>
          <p:cNvPr id="6" name="Rectangle 5"/>
          <p:cNvSpPr/>
          <p:nvPr/>
        </p:nvSpPr>
        <p:spPr>
          <a:xfrm>
            <a:off x="5872556" y="6224455"/>
            <a:ext cx="1258348" cy="36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Array</a:t>
            </a:r>
          </a:p>
        </p:txBody>
      </p:sp>
      <p:sp>
        <p:nvSpPr>
          <p:cNvPr id="7" name="Rectangle 6"/>
          <p:cNvSpPr/>
          <p:nvPr/>
        </p:nvSpPr>
        <p:spPr>
          <a:xfrm>
            <a:off x="7608378" y="4291754"/>
            <a:ext cx="1115736" cy="36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foreach</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10452683" y="4332913"/>
            <a:ext cx="1329655" cy="36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Array[index]</a:t>
            </a:r>
          </a:p>
        </p:txBody>
      </p:sp>
      <p:pic>
        <p:nvPicPr>
          <p:cNvPr id="9" name="Picture 2" descr="https://upload.wikimedia.org/wikipedia/commons/c/c5/W3sDesign_Iterator_Design_Pattern_UML.jpg"/>
          <p:cNvPicPr>
            <a:picLocks noChangeAspect="1" noChangeArrowheads="1"/>
          </p:cNvPicPr>
          <p:nvPr/>
        </p:nvPicPr>
        <p:blipFill rotWithShape="1">
          <a:blip r:embed="rId2">
            <a:extLst>
              <a:ext uri="{28A0092B-C50C-407E-A947-70E740481C1C}">
                <a14:useLocalDpi xmlns:a14="http://schemas.microsoft.com/office/drawing/2010/main" val="0"/>
              </a:ext>
            </a:extLst>
          </a:blip>
          <a:srcRect r="47755"/>
          <a:stretch/>
        </p:blipFill>
        <p:spPr bwMode="auto">
          <a:xfrm>
            <a:off x="215696" y="1491041"/>
            <a:ext cx="5513986" cy="4293168"/>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5310230" y="3456264"/>
            <a:ext cx="1736521" cy="310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p:cNvSpPr/>
          <p:nvPr/>
        </p:nvSpPr>
        <p:spPr>
          <a:xfrm>
            <a:off x="5391150" y="6372225"/>
            <a:ext cx="371475" cy="104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526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87897"/>
          </a:xfrm>
        </p:spPr>
        <p:txBody>
          <a:bodyPr>
            <a:normAutofit/>
          </a:bodyPr>
          <a:lstStyle/>
          <a:p>
            <a:r>
              <a:rPr lang="en-US" sz="3600" dirty="0"/>
              <a:t>Selected Design Pattern Examples: Iterator</a:t>
            </a:r>
          </a:p>
        </p:txBody>
      </p:sp>
      <p:sp>
        <p:nvSpPr>
          <p:cNvPr id="4" name="TextBox 3"/>
          <p:cNvSpPr txBox="1"/>
          <p:nvPr/>
        </p:nvSpPr>
        <p:spPr>
          <a:xfrm>
            <a:off x="92279" y="687897"/>
            <a:ext cx="8727871"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Puzzle</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IEnumerable</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IEnumerator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IEnumerable.GetEnumerator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IEnumerator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PuzzleEnum</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(board);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PuzzleEnum</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GetEnumerator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PuzzleEnum</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(board);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822815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773" y="117693"/>
            <a:ext cx="6056851"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PuzzleEnum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IEnumerator</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private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List&lt;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List&lt;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private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valArray</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private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position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PuzzleEnum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board)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=0;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board.GetLength</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(0);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j=0; j&lt;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board.GetLength</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j++</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vals.Add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(board[</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valArray</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vals.ToArray</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object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IEnumerator.Current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get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7" name="TextBox 6"/>
          <p:cNvSpPr txBox="1"/>
          <p:nvPr/>
        </p:nvSpPr>
        <p:spPr>
          <a:xfrm>
            <a:off x="5721292" y="0"/>
            <a:ext cx="6470708" cy="61247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get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try</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valArray</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[position];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catch</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IndexOutOfRangeException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throw</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InvalidOperationException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bool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MoveNext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position++;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(position &lt;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valArray.Length</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position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6" name="Folded Corner 5"/>
          <p:cNvSpPr/>
          <p:nvPr/>
        </p:nvSpPr>
        <p:spPr>
          <a:xfrm>
            <a:off x="8740630" y="4755684"/>
            <a:ext cx="3087148" cy="1895912"/>
          </a:xfrm>
          <a:prstGeom prst="foldedCorner">
            <a:avLst/>
          </a:prstGeom>
          <a:solidFill>
            <a:srgbClr val="FD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that one team member still has to implement the iterator, but then all team members can reap the benefits.</a:t>
            </a:r>
          </a:p>
        </p:txBody>
      </p:sp>
    </p:spTree>
    <p:extLst>
      <p:ext uri="{BB962C8B-B14F-4D97-AF65-F5344CB8AC3E}">
        <p14:creationId xmlns:p14="http://schemas.microsoft.com/office/powerpoint/2010/main" val="67890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185460B2-0401-8210-610E-D4DCB70D0E6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54A3C4F7-79C2-E9DE-4CAB-0685DAF7D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E3A66E-2F9E-C6A0-5D8E-F920C9F534D7}"/>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Testing</a:t>
            </a:r>
          </a:p>
        </p:txBody>
      </p:sp>
      <p:sp>
        <p:nvSpPr>
          <p:cNvPr id="20" name="Rectangle: Rounded Corners 19">
            <a:extLst>
              <a:ext uri="{FF2B5EF4-FFF2-40B4-BE49-F238E27FC236}">
                <a16:creationId xmlns:a16="http://schemas.microsoft.com/office/drawing/2014/main" id="{2D42AAF6-C276-813E-5F6C-197E0C44B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3A0DA5D7-BFC4-29BF-E761-22D2DF06946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61BBF0-7AC7-4757-B695-A62919CB5B8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592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Leftovers: Iterator design pattern</a:t>
            </a:r>
          </a:p>
        </p:txBody>
      </p:sp>
      <p:sp>
        <p:nvSpPr>
          <p:cNvPr id="12" name="TextBox 11"/>
          <p:cNvSpPr txBox="1"/>
          <p:nvPr/>
        </p:nvSpPr>
        <p:spPr>
          <a:xfrm>
            <a:off x="422909" y="782955"/>
            <a:ext cx="113521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Passing a function as a parameter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4023B7B-08F1-ACBE-F85E-6C79C152FEE0}"/>
              </a:ext>
            </a:extLst>
          </p:cNvPr>
          <p:cNvSpPr txBox="1"/>
          <p:nvPr/>
        </p:nvSpPr>
        <p:spPr>
          <a:xfrm>
            <a:off x="186018" y="1571625"/>
            <a:ext cx="8134454"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LoopOverPuzzle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(Puzzle* puzzle, </a:t>
            </a:r>
            <a:r>
              <a:rPr kumimoji="0" lang="en-US" sz="1400" b="0" i="0" u="none" strike="noStrike" kern="1200" cap="none" spc="0" normalizeH="0" baseline="0" noProof="0" dirty="0">
                <a:ln>
                  <a:noFill/>
                </a:ln>
                <a:solidFill>
                  <a:srgbClr val="0000FF"/>
                </a:solidFill>
                <a:effectLst/>
                <a:highlight>
                  <a:srgbClr val="F6FB35"/>
                </a:highlight>
                <a:uLnTx/>
                <a:uFillTx/>
                <a:latin typeface="Cascadia Mono" panose="020B0609020000020004" pitchFamily="49" charset="0"/>
                <a:ea typeface="+mn-ea"/>
                <a:cs typeface="+mn-cs"/>
              </a:rPr>
              <a:t>void</a:t>
            </a:r>
            <a:r>
              <a:rPr kumimoji="0" lang="en-US" sz="14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highlight>
                  <a:srgbClr val="F6FB35"/>
                </a:highlight>
                <a:uLnTx/>
                <a:uFillTx/>
                <a:latin typeface="Cascadia Mono" panose="020B0609020000020004" pitchFamily="49" charset="0"/>
                <a:ea typeface="+mn-ea"/>
                <a:cs typeface="+mn-cs"/>
              </a:rPr>
              <a:t>func</a:t>
            </a:r>
            <a:r>
              <a:rPr kumimoji="0" lang="en-US" sz="14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)(Puzzle*, </a:t>
            </a:r>
            <a:r>
              <a:rPr kumimoji="0" lang="en-US" sz="1400" b="0" i="0" u="none" strike="noStrike" kern="1200" cap="none" spc="0" normalizeH="0" baseline="0" noProof="0" dirty="0">
                <a:ln>
                  <a:noFill/>
                </a:ln>
                <a:solidFill>
                  <a:srgbClr val="0000FF"/>
                </a:solidFill>
                <a:effectLst/>
                <a:highlight>
                  <a:srgbClr val="F6FB35"/>
                </a:highlight>
                <a:uLnTx/>
                <a:uFillTx/>
                <a:latin typeface="Cascadia Mono" panose="020B0609020000020004" pitchFamily="49" charset="0"/>
                <a:ea typeface="+mn-ea"/>
                <a:cs typeface="+mn-cs"/>
              </a:rPr>
              <a:t>int</a:t>
            </a:r>
            <a:r>
              <a:rPr kumimoji="0" lang="en-US" sz="14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highlight>
                  <a:srgbClr val="F6FB35"/>
                </a:highlight>
                <a:uLnTx/>
                <a:uFillTx/>
                <a:latin typeface="Cascadia Mono" panose="020B0609020000020004" pitchFamily="49" charset="0"/>
                <a:ea typeface="+mn-ea"/>
                <a:cs typeface="+mn-cs"/>
              </a:rPr>
              <a:t>int</a:t>
            </a:r>
            <a:r>
              <a:rPr kumimoji="0" lang="en-US" sz="14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highlight>
                  <a:srgbClr val="F6FB35"/>
                </a:highlight>
                <a:uLnTx/>
                <a:uFillTx/>
                <a:latin typeface="Cascadia Mono" panose="020B0609020000020004" pitchFamily="49" charset="0"/>
                <a:ea typeface="+mn-ea"/>
                <a:cs typeface="+mn-cs"/>
              </a:rPr>
              <a:t>bool</a:t>
            </a:r>
            <a:r>
              <a:rPr kumimoji="0" lang="en-US" sz="14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pt-BR"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pt-BR"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r = 0; r &lt; 9;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 = 0; c &lt; 9;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4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func(puzzle, r, c, &amp;b);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87922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Leftovers: Iterator design pattern</a:t>
            </a:r>
          </a:p>
        </p:txBody>
      </p:sp>
      <p:sp>
        <p:nvSpPr>
          <p:cNvPr id="12" name="TextBox 11"/>
          <p:cNvSpPr txBox="1"/>
          <p:nvPr/>
        </p:nvSpPr>
        <p:spPr>
          <a:xfrm>
            <a:off x="422909" y="782955"/>
            <a:ext cx="113521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Passing a function as a parameter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4023B7B-08F1-ACBE-F85E-6C79C152FEE0}"/>
              </a:ext>
            </a:extLst>
          </p:cNvPr>
          <p:cNvSpPr txBox="1"/>
          <p:nvPr/>
        </p:nvSpPr>
        <p:spPr>
          <a:xfrm>
            <a:off x="367762" y="1706285"/>
            <a:ext cx="7674416" cy="37548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ascadia Mono" panose="020B0609020000020004" pitchFamily="49" charset="0"/>
                <a:ea typeface="+mn-ea"/>
                <a:cs typeface="+mn-cs"/>
              </a:rPr>
              <a:t>// Load test game</a:t>
            </a: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LoopOverPuzzle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(&amp;puzzle, &amp;</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LoadGame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ascadia Mono" panose="020B0609020000020004" pitchFamily="49" charset="0"/>
                <a:ea typeface="+mn-ea"/>
                <a:cs typeface="+mn-cs"/>
              </a:rPr>
              <a:t>// Pretty print the puzzle</a:t>
            </a: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LoopOverPuzzle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(&amp;puzzle, &amp;</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PrintGame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ascadia Mono" panose="020B0609020000020004" pitchFamily="49" charset="0"/>
                <a:ea typeface="+mn-ea"/>
                <a:cs typeface="+mn-cs"/>
              </a:rPr>
              <a:t>// Solve the puzzle</a:t>
            </a: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highlight>
                  <a:srgbClr val="FF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highlight>
                  <a:srgbClr val="FFFF00"/>
                </a:highlight>
                <a:uLnTx/>
                <a:uFillTx/>
                <a:latin typeface="Cascadia Mono" panose="020B0609020000020004" pitchFamily="49" charset="0"/>
                <a:ea typeface="+mn-ea"/>
                <a:cs typeface="+mn-cs"/>
              </a:rPr>
              <a:t>SolveBruteForce</a:t>
            </a:r>
            <a:r>
              <a:rPr kumimoji="0" lang="en-US" sz="1400" b="0" i="0" u="none" strike="noStrike" kern="1200" cap="none" spc="0" normalizeH="0" baseline="0" noProof="0" dirty="0">
                <a:ln>
                  <a:noFill/>
                </a:ln>
                <a:solidFill>
                  <a:srgbClr val="000000"/>
                </a:solidFill>
                <a:effectLst/>
                <a:highlight>
                  <a:srgbClr val="FFFF00"/>
                </a:highlight>
                <a:uLnTx/>
                <a:uFillTx/>
                <a:latin typeface="Cascadia Mono" panose="020B0609020000020004" pitchFamily="49" charset="0"/>
                <a:ea typeface="+mn-ea"/>
                <a:cs typeface="+mn-cs"/>
              </a:rPr>
              <a:t>(&amp;puzzle);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00"/>
                </a:solidFill>
                <a:effectLst/>
                <a:uLnTx/>
                <a:uFillTx/>
                <a:latin typeface="Cascadia Mono" panose="020B0609020000020004" pitchFamily="49" charset="0"/>
                <a:ea typeface="+mn-ea"/>
                <a:cs typeface="+mn-cs"/>
              </a:rPr>
              <a:t>// Pretty print the </a:t>
            </a:r>
            <a:r>
              <a:rPr kumimoji="0" lang="en-US" sz="1400" b="0" i="0" u="none" strike="noStrike" kern="1200" cap="none" spc="0" normalizeH="0" baseline="0" noProof="0" dirty="0" err="1">
                <a:ln>
                  <a:noFill/>
                </a:ln>
                <a:solidFill>
                  <a:srgbClr val="008000"/>
                </a:solidFill>
                <a:effectLst/>
                <a:uLnTx/>
                <a:uFillTx/>
                <a:latin typeface="Cascadia Mono" panose="020B0609020000020004" pitchFamily="49" charset="0"/>
                <a:ea typeface="+mn-ea"/>
                <a:cs typeface="+mn-cs"/>
              </a:rPr>
              <a:t>soluton</a:t>
            </a: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LoopOverPuzzle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(&amp;puzzle, &amp;</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PrintSolution</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429543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Leftovers: Iterator design pattern</a:t>
            </a:r>
          </a:p>
        </p:txBody>
      </p:sp>
      <p:sp>
        <p:nvSpPr>
          <p:cNvPr id="12" name="TextBox 11"/>
          <p:cNvSpPr txBox="1"/>
          <p:nvPr/>
        </p:nvSpPr>
        <p:spPr>
          <a:xfrm>
            <a:off x="1689438" y="1128059"/>
            <a:ext cx="388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Passing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LoadGame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as a parameter</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4023B7B-08F1-ACBE-F85E-6C79C152FEE0}"/>
              </a:ext>
            </a:extLst>
          </p:cNvPr>
          <p:cNvSpPr txBox="1"/>
          <p:nvPr/>
        </p:nvSpPr>
        <p:spPr>
          <a:xfrm>
            <a:off x="367762" y="1706285"/>
            <a:ext cx="7674416" cy="50475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ascadia Mono" panose="020B0609020000020004" pitchFamily="49" charset="0"/>
                <a:ea typeface="+mn-ea"/>
                <a:cs typeface="+mn-cs"/>
              </a:rPr>
              <a:t>// Load test game</a:t>
            </a: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LoopOverPuzzle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(&amp;puzzle, &amp;</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LoadGame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void</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LoadGame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2B91AF"/>
                </a:solidFill>
                <a:effectLst/>
                <a:highlight>
                  <a:srgbClr val="00FF00"/>
                </a:highlight>
                <a:uLnTx/>
                <a:uFillTx/>
                <a:latin typeface="Cascadia Mono" panose="020B0609020000020004" pitchFamily="49" charset="0"/>
                <a:ea typeface="+mn-ea"/>
                <a:cs typeface="+mn-cs"/>
              </a:rPr>
              <a:t>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int</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int</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bool</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b</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2B91AF"/>
                </a:solidFill>
                <a:effectLst/>
                <a:uLnTx/>
                <a:uFillTx/>
                <a:latin typeface="Cascadia Mono" panose="020B0609020000020004" pitchFamily="49" charset="0"/>
                <a:ea typeface="+mn-ea"/>
                <a:cs typeface="+mn-cs"/>
              </a:rPr>
              <a:t>Cell</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cell</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cell.SetRow</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cell.SetCol</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cell.SetValue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EvilPuzzle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9 +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cell.GetValue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cell.SetHardWired</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true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cell.SetSolution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cell.GetValue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cell.SetSolution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cell.SetHardWired</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false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nn-NO"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nn-NO"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nn-NO"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nn-NO"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i = 0; i &lt; 9; 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cell.GetNotes</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i</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puzzle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-&gt;</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SetCell</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6" name="TextBox 5">
            <a:extLst>
              <a:ext uri="{FF2B5EF4-FFF2-40B4-BE49-F238E27FC236}">
                <a16:creationId xmlns:a16="http://schemas.microsoft.com/office/drawing/2014/main" id="{3252F41C-47B5-62F9-C50C-B9AE1D72BE38}"/>
              </a:ext>
            </a:extLst>
          </p:cNvPr>
          <p:cNvSpPr txBox="1"/>
          <p:nvPr/>
        </p:nvSpPr>
        <p:spPr>
          <a:xfrm>
            <a:off x="6872199" y="1182231"/>
            <a:ext cx="4896892" cy="2246769"/>
          </a:xfrm>
          <a:prstGeom prst="rect">
            <a:avLst/>
          </a:prstGeom>
          <a:solidFill>
            <a:srgbClr val="C0D2DC"/>
          </a:solid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nn-NO"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EvilPuzzle[] = {   0,0,4, 5,0,1, 9,0,0,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0,2,0, 0,8,0, 0,3,0,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6,0,0, 0,0,0, 0,0,5,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0,0,8, 7,0,6, 3,0,0,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0,5,0, 0,0,0, 0,9,0,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0,0,3, 4,0,8, 5,0,0,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3,0,0, 0,0,0, 0,0,9,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0,8,0, 0,7,0, 0,6,0,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0,0,2, 8,0,5, 1,0,0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4971D68-A175-CC18-A136-5ABB14C6E454}"/>
              </a:ext>
            </a:extLst>
          </p:cNvPr>
          <p:cNvSpPr txBox="1"/>
          <p:nvPr/>
        </p:nvSpPr>
        <p:spPr>
          <a:xfrm>
            <a:off x="5148010" y="4291856"/>
            <a:ext cx="6886856" cy="1938992"/>
          </a:xfrm>
          <a:prstGeom prst="rect">
            <a:avLst/>
          </a:prstGeom>
          <a:solidFill>
            <a:schemeClr val="accent6">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LoopOverPuzzle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(Puzzle* puzzle,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void</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func</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)(Puzzle*,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r = 0; r &lt; 9;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 = 0; c &lt; 9;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2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func(puzzle, r, c, &amp;b);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026398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Leftovers: Iterator design pattern</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4023B7B-08F1-ACBE-F85E-6C79C152FEE0}"/>
              </a:ext>
            </a:extLst>
          </p:cNvPr>
          <p:cNvSpPr txBox="1"/>
          <p:nvPr/>
        </p:nvSpPr>
        <p:spPr>
          <a:xfrm>
            <a:off x="214415" y="1184998"/>
            <a:ext cx="10491448"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ascadia Mono" panose="020B0609020000020004" pitchFamily="49" charset="0"/>
                <a:ea typeface="+mn-ea"/>
                <a:cs typeface="+mn-cs"/>
              </a:rPr>
              <a:t>// Pretty print the puzzle</a:t>
            </a: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LoopOverPuzzle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(&amp;puzzle, &amp;</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PrintGame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void</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PrintGame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2B91AF"/>
                </a:solidFill>
                <a:effectLst/>
                <a:highlight>
                  <a:srgbClr val="00FF00"/>
                </a:highlight>
                <a:uLnTx/>
                <a:uFillTx/>
                <a:latin typeface="Cascadia Mono" panose="020B0609020000020004" pitchFamily="49" charset="0"/>
                <a:ea typeface="+mn-ea"/>
                <a:cs typeface="+mn-cs"/>
              </a:rPr>
              <a:t>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int</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int</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bool</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b</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v =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puzzle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-&gt;</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GetCell</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)-&gt;</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GetValue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0) ||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3) ||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(v != 0)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v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(v != 0)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v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2) ||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5))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8)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7" name="TextBox 6">
            <a:extLst>
              <a:ext uri="{FF2B5EF4-FFF2-40B4-BE49-F238E27FC236}">
                <a16:creationId xmlns:a16="http://schemas.microsoft.com/office/drawing/2014/main" id="{401EB3ED-B49D-14A7-4199-4119F4D9C6D6}"/>
              </a:ext>
            </a:extLst>
          </p:cNvPr>
          <p:cNvSpPr txBox="1"/>
          <p:nvPr/>
        </p:nvSpPr>
        <p:spPr>
          <a:xfrm>
            <a:off x="8297462" y="879319"/>
            <a:ext cx="3243575" cy="3016210"/>
          </a:xfrm>
          <a:prstGeom prst="rect">
            <a:avLst/>
          </a:prstGeom>
          <a:solidFill>
            <a:srgbClr val="C0D2DC"/>
          </a:solid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   | 4 || 5 |   | 1 || 9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 2 |   ||   | 8 |   ||   | 3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6 |   |   ||   |   |   ||   |   | 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   | 8 || 7 |   | 6 || 3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 5 |   ||   |   |   ||   | 9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   | 3 || 4 |   | 8 || 5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3 |   |   ||   |   |   ||   |   | 9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 8 |   ||   | 7 |   ||   | 6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   | 2 || 8 |   | 5 || 1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p:txBody>
      </p:sp>
      <p:sp>
        <p:nvSpPr>
          <p:cNvPr id="9" name="TextBox 8">
            <a:extLst>
              <a:ext uri="{FF2B5EF4-FFF2-40B4-BE49-F238E27FC236}">
                <a16:creationId xmlns:a16="http://schemas.microsoft.com/office/drawing/2014/main" id="{64A75811-3265-26AC-56ED-8873A558C57E}"/>
              </a:ext>
            </a:extLst>
          </p:cNvPr>
          <p:cNvSpPr txBox="1"/>
          <p:nvPr/>
        </p:nvSpPr>
        <p:spPr>
          <a:xfrm>
            <a:off x="7803636" y="4291856"/>
            <a:ext cx="4231229" cy="2123658"/>
          </a:xfrm>
          <a:prstGeom prst="rect">
            <a:avLst/>
          </a:prstGeom>
          <a:solidFill>
            <a:schemeClr val="accent6">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LoopOverPuzzle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(Puzzle* puzzle,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void</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func</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)(Puzzle*,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r = 0; r &lt; 9;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 = 0; c &lt; 9;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func(puzzle, r, c, &amp;b);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0" name="TextBox 9">
            <a:extLst>
              <a:ext uri="{FF2B5EF4-FFF2-40B4-BE49-F238E27FC236}">
                <a16:creationId xmlns:a16="http://schemas.microsoft.com/office/drawing/2014/main" id="{0A7ED158-21C4-E952-75A6-7F7AC2F28F89}"/>
              </a:ext>
            </a:extLst>
          </p:cNvPr>
          <p:cNvSpPr txBox="1"/>
          <p:nvPr/>
        </p:nvSpPr>
        <p:spPr>
          <a:xfrm>
            <a:off x="1678079" y="815666"/>
            <a:ext cx="388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Passing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PrintGame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as a parameter</a:t>
            </a:r>
          </a:p>
        </p:txBody>
      </p:sp>
    </p:spTree>
    <p:extLst>
      <p:ext uri="{BB962C8B-B14F-4D97-AF65-F5344CB8AC3E}">
        <p14:creationId xmlns:p14="http://schemas.microsoft.com/office/powerpoint/2010/main" val="404294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022B07-D5BB-8ACF-2409-E9F07A8D12A7}"/>
              </a:ext>
            </a:extLst>
          </p:cNvPr>
          <p:cNvSpPr txBox="1"/>
          <p:nvPr/>
        </p:nvSpPr>
        <p:spPr>
          <a:xfrm>
            <a:off x="7980284" y="924841"/>
            <a:ext cx="3243575" cy="3016210"/>
          </a:xfrm>
          <a:prstGeom prst="rect">
            <a:avLst/>
          </a:prstGeom>
          <a:solidFill>
            <a:srgbClr val="C0D2DC"/>
          </a:solid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8 | 3 | 4 || 5 | 6 | 1 || 9 | 2 | 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7 | 2 | 5 || 9 | 8 | 4 || 6 | 3 |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6 | 1 | 9 || 2 | 3 | 7 || 4 | 8 | 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1 | 9 | 8 || 7 | 5 | 6 || 3 | 4 |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4 | 5 | 6 || 1 | 2 | 3 || 7 | 9 |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2 | 7 | 3 || 4 | 9 | 8 || 5 | 1 | 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3 | 4 | 7 || 6 | 1 | 2 || 8 | 5 | 9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5 | 8 | 1 || 3 | 7 | 9 || 2 | 6 | 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 9 | 6 | 2 || 8 | 4 | 5 || 1 | 7 | 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a:t>
            </a:r>
          </a:p>
        </p:txBody>
      </p:sp>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Leftovers: Iterator design pattern</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4023B7B-08F1-ACBE-F85E-6C79C152FEE0}"/>
              </a:ext>
            </a:extLst>
          </p:cNvPr>
          <p:cNvSpPr txBox="1"/>
          <p:nvPr/>
        </p:nvSpPr>
        <p:spPr>
          <a:xfrm>
            <a:off x="214415" y="1184998"/>
            <a:ext cx="10491448"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ascadia Mono" panose="020B0609020000020004" pitchFamily="49" charset="0"/>
                <a:ea typeface="+mn-ea"/>
                <a:cs typeface="+mn-cs"/>
              </a:rPr>
              <a:t>// Pretty print the puzzle</a:t>
            </a: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LoopOverPuzzle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(&amp;puzzle, &amp;</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PrintSolution</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void</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err="1">
                <a:ln>
                  <a:noFill/>
                </a:ln>
                <a:solidFill>
                  <a:srgbClr val="000000"/>
                </a:solidFill>
                <a:effectLst/>
                <a:highlight>
                  <a:srgbClr val="00FF00"/>
                </a:highlight>
                <a:uLnTx/>
                <a:uFillTx/>
                <a:latin typeface="Cascadia Mono" panose="020B0609020000020004" pitchFamily="49" charset="0"/>
                <a:ea typeface="+mn-ea"/>
                <a:cs typeface="+mn-cs"/>
              </a:rPr>
              <a:t>PrintSolution</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2B91AF"/>
                </a:solidFill>
                <a:effectLst/>
                <a:highlight>
                  <a:srgbClr val="00FF00"/>
                </a:highlight>
                <a:uLnTx/>
                <a:uFillTx/>
                <a:latin typeface="Cascadia Mono" panose="020B0609020000020004" pitchFamily="49" charset="0"/>
                <a:ea typeface="+mn-ea"/>
                <a:cs typeface="+mn-cs"/>
              </a:rPr>
              <a:t>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puzzle</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int</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int</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bool</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 </a:t>
            </a:r>
            <a:r>
              <a:rPr kumimoji="0" lang="en-US" sz="1400" b="0" i="0" u="none" strike="noStrike" kern="1200" cap="none" spc="0" normalizeH="0" baseline="0" noProof="0" dirty="0">
                <a:ln>
                  <a:noFill/>
                </a:ln>
                <a:solidFill>
                  <a:srgbClr val="808080"/>
                </a:solidFill>
                <a:effectLst/>
                <a:highlight>
                  <a:srgbClr val="00FF00"/>
                </a:highlight>
                <a:uLnTx/>
                <a:uFillTx/>
                <a:latin typeface="Cascadia Mono" panose="020B0609020000020004" pitchFamily="49" charset="0"/>
                <a:ea typeface="+mn-ea"/>
                <a:cs typeface="+mn-cs"/>
              </a:rPr>
              <a:t>b</a:t>
            </a:r>
            <a:r>
              <a:rPr kumimoji="0" lang="en-US" sz="14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v =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puzzle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-&gt;</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GetCell</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)-&gt;</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GetSolution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0) ||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3) ||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(v != 0)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v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(v != 0)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v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c</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2) ||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5))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r</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8) std::</a:t>
            </a:r>
            <a:r>
              <a:rPr kumimoji="0" lang="en-US" sz="14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cout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8080"/>
                </a:solidFill>
                <a:effectLst/>
                <a:uLnTx/>
                <a:uFillTx/>
                <a:latin typeface="Cascadia Mono" panose="020B0609020000020004" pitchFamily="49" charset="0"/>
                <a:ea typeface="+mn-ea"/>
                <a:cs typeface="+mn-cs"/>
              </a:rPr>
              <a:t>&lt;&lt;</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A31515"/>
                </a:solidFill>
                <a:effectLst/>
                <a:uLnTx/>
                <a:uFillTx/>
                <a:latin typeface="Cascadia Mono" panose="020B0609020000020004" pitchFamily="49" charset="0"/>
                <a:ea typeface="+mn-ea"/>
                <a:cs typeface="+mn-cs"/>
              </a:rPr>
              <a:t>"||---|---|---||---|---|---||---|---|---||\n"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return</a:t>
            </a: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64A75811-3265-26AC-56ED-8873A558C57E}"/>
              </a:ext>
            </a:extLst>
          </p:cNvPr>
          <p:cNvSpPr txBox="1"/>
          <p:nvPr/>
        </p:nvSpPr>
        <p:spPr>
          <a:xfrm>
            <a:off x="7803636" y="4291856"/>
            <a:ext cx="4231229" cy="2123658"/>
          </a:xfrm>
          <a:prstGeom prst="rect">
            <a:avLst/>
          </a:prstGeom>
          <a:solidFill>
            <a:schemeClr val="accent6">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LoopOverPuzzle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(Puzzle* puzzle,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void</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func</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)(Puzzle*,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r = 0; r &lt; 9;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 = 0; c &lt; 9;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func(puzzle, r, c, &amp;b);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0" name="TextBox 9">
            <a:extLst>
              <a:ext uri="{FF2B5EF4-FFF2-40B4-BE49-F238E27FC236}">
                <a16:creationId xmlns:a16="http://schemas.microsoft.com/office/drawing/2014/main" id="{0A7ED158-21C4-E952-75A6-7F7AC2F28F89}"/>
              </a:ext>
            </a:extLst>
          </p:cNvPr>
          <p:cNvSpPr txBox="1"/>
          <p:nvPr/>
        </p:nvSpPr>
        <p:spPr>
          <a:xfrm>
            <a:off x="1678079" y="815666"/>
            <a:ext cx="388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Passing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PrintSolution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as a parameter</a:t>
            </a:r>
          </a:p>
        </p:txBody>
      </p:sp>
    </p:spTree>
    <p:extLst>
      <p:ext uri="{BB962C8B-B14F-4D97-AF65-F5344CB8AC3E}">
        <p14:creationId xmlns:p14="http://schemas.microsoft.com/office/powerpoint/2010/main" val="2127334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Leftovers: Iterator design pattern</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4023B7B-08F1-ACBE-F85E-6C79C152FEE0}"/>
              </a:ext>
            </a:extLst>
          </p:cNvPr>
          <p:cNvSpPr txBox="1"/>
          <p:nvPr/>
        </p:nvSpPr>
        <p:spPr>
          <a:xfrm>
            <a:off x="214414" y="1150884"/>
            <a:ext cx="8583135" cy="60016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2F739"/>
                </a:highligh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highlight>
                  <a:srgbClr val="F2F739"/>
                </a:highlight>
                <a:uLnTx/>
                <a:uFillTx/>
                <a:latin typeface="Cascadia Mono" panose="020B0609020000020004" pitchFamily="49" charset="0"/>
                <a:ea typeface="+mn-ea"/>
                <a:cs typeface="+mn-cs"/>
              </a:rPr>
              <a:t>SolveBruteForce</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a:t>
            </a:r>
            <a:r>
              <a:rPr kumimoji="0" lang="en-US" sz="1200" b="0" i="0" u="none" strike="noStrike" kern="1200" cap="none" spc="0" normalizeH="0" baseline="0" noProof="0" dirty="0">
                <a:ln>
                  <a:noFill/>
                </a:ln>
                <a:solidFill>
                  <a:srgbClr val="2B91AF"/>
                </a:solidFill>
                <a:effectLst/>
                <a:highlight>
                  <a:srgbClr val="F2F739"/>
                </a:highlight>
                <a:uLnTx/>
                <a:uFillTx/>
                <a:latin typeface="Cascadia Mono" panose="020B0609020000020004" pitchFamily="49" charset="0"/>
                <a:ea typeface="+mn-ea"/>
                <a:cs typeface="+mn-cs"/>
              </a:rPr>
              <a:t>Puzzle</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808080"/>
                </a:solidFill>
                <a:effectLst/>
                <a:highlight>
                  <a:srgbClr val="F2F739"/>
                </a:highlight>
                <a:uLnTx/>
                <a:uFillTx/>
                <a:latin typeface="Cascadia Mono" panose="020B0609020000020004" pitchFamily="49" charset="0"/>
                <a:ea typeface="+mn-ea"/>
                <a:cs typeface="+mn-cs"/>
              </a:rPr>
              <a:t>puzzle</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row = 0; row &lt; 9; row++)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it-IT"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it-IT"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it-IT"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col = 0; col &lt; 9; col++)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91AF"/>
                </a:solidFill>
                <a:effectLst/>
                <a:uLnTx/>
                <a:uFillTx/>
                <a:latin typeface="Cascadia Mono" panose="020B0609020000020004" pitchFamily="49" charset="0"/>
                <a:ea typeface="+mn-ea"/>
                <a:cs typeface="+mn-cs"/>
              </a:rPr>
              <a:t>Cell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cell;</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cell = </a:t>
            </a:r>
            <a:r>
              <a:rPr kumimoji="0" lang="en-US" sz="12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puzzle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-&gt;</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GetCell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(row, col);</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(cell-&gt;</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GetSolution</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0) {</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nn-NO"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nn-NO"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nn-NO"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nn-NO"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val = 1; val &lt; 10; val++) {</a:t>
            </a: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cell-&gt;</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SetSolution</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val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CheckVal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2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puzzle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row, col)) {</a:t>
            </a:r>
          </a:p>
          <a:p>
            <a:pPr marL="2743200" marR="0" lvl="6"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((row == 8) &amp;&amp; (col == 8)) </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highlight>
                  <a:srgbClr val="F2F739"/>
                </a:highlight>
                <a:uLnTx/>
                <a:uFillTx/>
                <a:latin typeface="Cascadia Mono" panose="020B0609020000020004" pitchFamily="49" charset="0"/>
                <a:ea typeface="+mn-ea"/>
                <a:cs typeface="+mn-cs"/>
              </a:rPr>
              <a:t>return</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highlight>
                  <a:srgbClr val="F2F739"/>
                </a:highlight>
                <a:uLnTx/>
                <a:uFillTx/>
                <a:latin typeface="Cascadia Mono" panose="020B0609020000020004" pitchFamily="49" charset="0"/>
                <a:ea typeface="+mn-ea"/>
                <a:cs typeface="+mn-cs"/>
              </a:rPr>
              <a:t>true</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 }</a:t>
            </a:r>
          </a:p>
          <a:p>
            <a:pPr marL="2743200" marR="0" lvl="6"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SolveBruteForce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r>
              <a:rPr kumimoji="0" lang="en-US" sz="12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puzzle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highlight>
                  <a:srgbClr val="F2F739"/>
                </a:highlight>
                <a:uLnTx/>
                <a:uFillTx/>
                <a:latin typeface="Cascadia Mono" panose="020B0609020000020004" pitchFamily="49" charset="0"/>
                <a:ea typeface="+mn-ea"/>
                <a:cs typeface="+mn-cs"/>
              </a:rPr>
              <a:t>return</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highlight>
                  <a:srgbClr val="F2F739"/>
                </a:highlight>
                <a:uLnTx/>
                <a:uFillTx/>
                <a:latin typeface="Cascadia Mono" panose="020B0609020000020004" pitchFamily="49" charset="0"/>
                <a:ea typeface="+mn-ea"/>
                <a:cs typeface="+mn-cs"/>
              </a:rPr>
              <a:t>true</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 }</a:t>
            </a: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cell-&gt;</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SetSolution</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(0);</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2F739"/>
                </a:highlight>
                <a:uLnTx/>
                <a:uFillTx/>
                <a:latin typeface="Cascadia Mono" panose="020B0609020000020004" pitchFamily="49" charset="0"/>
                <a:ea typeface="+mn-ea"/>
                <a:cs typeface="+mn-cs"/>
              </a:rPr>
              <a:t>return</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highlight>
                  <a:srgbClr val="F2F739"/>
                </a:highlight>
                <a:uLnTx/>
                <a:uFillTx/>
                <a:latin typeface="Cascadia Mono" panose="020B0609020000020004" pitchFamily="49" charset="0"/>
                <a:ea typeface="+mn-ea"/>
                <a:cs typeface="+mn-cs"/>
              </a:rPr>
              <a:t>false</a:t>
            </a:r>
            <a:r>
              <a:rPr kumimoji="0" lang="en-US" sz="1200" b="0" i="0" u="none" strike="noStrike" kern="1200" cap="none" spc="0" normalizeH="0" baseline="0" noProof="0" dirty="0">
                <a:ln>
                  <a:noFill/>
                </a:ln>
                <a:solidFill>
                  <a:srgbClr val="000000"/>
                </a:solidFill>
                <a:effectLst/>
                <a:highlight>
                  <a:srgbClr val="F2F739"/>
                </a:highlight>
                <a:uLnTx/>
                <a:uFillTx/>
                <a:latin typeface="Cascadia Mono" panose="020B0609020000020004" pitchFamily="49" charset="0"/>
                <a:ea typeface="+mn-ea"/>
                <a:cs typeface="+mn-cs"/>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return</a:t>
            </a:r>
            <a:r>
              <a:rPr kumimoji="0" lang="en-US" sz="12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highlight>
                  <a:srgbClr val="00FF00"/>
                </a:highlight>
                <a:uLnTx/>
                <a:uFillTx/>
                <a:latin typeface="Cascadia Mono" panose="020B0609020000020004" pitchFamily="49" charset="0"/>
                <a:ea typeface="+mn-ea"/>
                <a:cs typeface="+mn-cs"/>
              </a:rPr>
              <a:t>true</a:t>
            </a:r>
            <a:r>
              <a:rPr kumimoji="0" lang="en-US" sz="1200" b="0" i="0" u="none" strike="noStrike" kern="1200" cap="none" spc="0" normalizeH="0" baseline="0" noProof="0" dirty="0">
                <a:ln>
                  <a:noFill/>
                </a:ln>
                <a:solidFill>
                  <a:srgbClr val="000000"/>
                </a:solidFill>
                <a:effectLst/>
                <a:highlight>
                  <a:srgbClr val="00FF00"/>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6FB35"/>
                </a:highligh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highlight>
                  <a:srgbClr val="F6FB35"/>
                </a:highlight>
                <a:uLnTx/>
                <a:uFillTx/>
                <a:latin typeface="Cascadia Mono" panose="020B0609020000020004" pitchFamily="49" charset="0"/>
                <a:ea typeface="+mn-ea"/>
                <a:cs typeface="+mn-cs"/>
              </a:rPr>
              <a:t>CheckPuzzle</a:t>
            </a:r>
            <a:r>
              <a:rPr kumimoji="0" lang="en-US" sz="12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a:t>
            </a:r>
            <a:r>
              <a:rPr kumimoji="0" lang="en-US" sz="1200" b="0" i="0" u="none" strike="noStrike" kern="1200" cap="none" spc="0" normalizeH="0" baseline="0" noProof="0" dirty="0">
                <a:ln>
                  <a:noFill/>
                </a:ln>
                <a:solidFill>
                  <a:srgbClr val="2B91AF"/>
                </a:solidFill>
                <a:effectLst/>
                <a:highlight>
                  <a:srgbClr val="F6FB35"/>
                </a:highlight>
                <a:uLnTx/>
                <a:uFillTx/>
                <a:latin typeface="Cascadia Mono" panose="020B0609020000020004" pitchFamily="49" charset="0"/>
                <a:ea typeface="+mn-ea"/>
                <a:cs typeface="+mn-cs"/>
              </a:rPr>
              <a:t>Puzzle</a:t>
            </a:r>
            <a:r>
              <a:rPr kumimoji="0" lang="en-US" sz="12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808080"/>
                </a:solidFill>
                <a:effectLst/>
                <a:highlight>
                  <a:srgbClr val="F6FB35"/>
                </a:highlight>
                <a:uLnTx/>
                <a:uFillTx/>
                <a:latin typeface="Cascadia Mono" panose="020B0609020000020004" pitchFamily="49" charset="0"/>
                <a:ea typeface="+mn-ea"/>
                <a:cs typeface="+mn-cs"/>
              </a:rPr>
              <a:t>puzzle</a:t>
            </a:r>
            <a:r>
              <a:rPr kumimoji="0" lang="en-US" sz="12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row = 0; row &lt; 9; row++)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it-IT"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it-IT"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it-IT"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col = 0; col &lt; 9; col++)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91AF"/>
                </a:solidFill>
                <a:effectLst/>
                <a:uLnTx/>
                <a:uFillTx/>
                <a:latin typeface="Cascadia Mono" panose="020B0609020000020004" pitchFamily="49" charset="0"/>
                <a:ea typeface="+mn-ea"/>
                <a:cs typeface="+mn-cs"/>
              </a:rPr>
              <a:t>Cell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cell;</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cell = </a:t>
            </a:r>
            <a:r>
              <a:rPr kumimoji="0" lang="en-US" sz="1200" b="0" i="0" u="none" strike="noStrike" kern="1200" cap="none" spc="0" normalizeH="0" baseline="0" noProof="0" dirty="0">
                <a:ln>
                  <a:noFill/>
                </a:ln>
                <a:solidFill>
                  <a:srgbClr val="808080"/>
                </a:solidFill>
                <a:effectLst/>
                <a:uLnTx/>
                <a:uFillTx/>
                <a:latin typeface="Cascadia Mono" panose="020B0609020000020004" pitchFamily="49" charset="0"/>
                <a:ea typeface="+mn-ea"/>
                <a:cs typeface="+mn-cs"/>
              </a:rPr>
              <a:t>puzzle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-&gt;</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GetCell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(row, col);</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if</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((cell-&gt;</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GetSolution</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cell-&gt;</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GetValue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&amp;&amp; (cell-&gt;</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GetValue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 0))</a:t>
            </a:r>
          </a:p>
          <a:p>
            <a:pPr marL="1828800" marR="0" lvl="4"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6FB35"/>
                </a:highlight>
                <a:uLnTx/>
                <a:uFillTx/>
                <a:latin typeface="Cascadia Mono" panose="020B0609020000020004" pitchFamily="49" charset="0"/>
                <a:ea typeface="+mn-ea"/>
                <a:cs typeface="+mn-cs"/>
              </a:rPr>
              <a:t>return</a:t>
            </a:r>
            <a:r>
              <a:rPr kumimoji="0" lang="en-US" sz="12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highlight>
                  <a:srgbClr val="F6FB35"/>
                </a:highlight>
                <a:uLnTx/>
                <a:uFillTx/>
                <a:latin typeface="Cascadia Mono" panose="020B0609020000020004" pitchFamily="49" charset="0"/>
                <a:ea typeface="+mn-ea"/>
                <a:cs typeface="+mn-cs"/>
              </a:rPr>
              <a:t>false</a:t>
            </a:r>
            <a:r>
              <a:rPr kumimoji="0" lang="en-US" sz="12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true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0" name="TextBox 9">
            <a:extLst>
              <a:ext uri="{FF2B5EF4-FFF2-40B4-BE49-F238E27FC236}">
                <a16:creationId xmlns:a16="http://schemas.microsoft.com/office/drawing/2014/main" id="{0A7ED158-21C4-E952-75A6-7F7AC2F28F89}"/>
              </a:ext>
            </a:extLst>
          </p:cNvPr>
          <p:cNvSpPr txBox="1"/>
          <p:nvPr/>
        </p:nvSpPr>
        <p:spPr>
          <a:xfrm>
            <a:off x="417229" y="802168"/>
            <a:ext cx="61596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sngStrike" kern="1200" cap="none" spc="0" normalizeH="0" baseline="0" noProof="0" dirty="0">
                <a:ln>
                  <a:noFill/>
                </a:ln>
                <a:solidFill>
                  <a:prstClr val="black"/>
                </a:solidFill>
                <a:effectLst/>
                <a:uLnTx/>
                <a:uFillTx/>
                <a:latin typeface="Calibri" panose="020F0502020204030204"/>
                <a:ea typeface="+mn-ea"/>
                <a:cs typeface="+mn-cs"/>
              </a:rPr>
              <a:t>Passing </a:t>
            </a:r>
            <a:r>
              <a:rPr kumimoji="0" lang="en-US" sz="1800" b="1" i="0" u="none" strike="sngStrike" kern="1200" cap="none" spc="0" normalizeH="0" baseline="0" noProof="0" dirty="0" err="1">
                <a:ln>
                  <a:noFill/>
                </a:ln>
                <a:solidFill>
                  <a:prstClr val="black"/>
                </a:solidFill>
                <a:effectLst/>
                <a:uLnTx/>
                <a:uFillTx/>
                <a:latin typeface="Calibri" panose="020F0502020204030204"/>
                <a:ea typeface="+mn-ea"/>
                <a:cs typeface="+mn-cs"/>
              </a:rPr>
              <a:t>SolveBruteForce</a:t>
            </a:r>
            <a:r>
              <a:rPr kumimoji="0" lang="en-US" sz="1800" b="1" i="0" u="none" strike="sng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1" i="0" u="none" strike="sngStrike" kern="1200" cap="none" spc="0" normalizeH="0" baseline="0" noProof="0" dirty="0" err="1">
                <a:ln>
                  <a:noFill/>
                </a:ln>
                <a:solidFill>
                  <a:prstClr val="black"/>
                </a:solidFill>
                <a:effectLst/>
                <a:uLnTx/>
                <a:uFillTx/>
                <a:latin typeface="Calibri" panose="020F0502020204030204"/>
                <a:ea typeface="+mn-ea"/>
                <a:cs typeface="+mn-cs"/>
              </a:rPr>
              <a:t>CheckPuzzle</a:t>
            </a:r>
            <a:r>
              <a:rPr kumimoji="0" lang="en-US" sz="1800" b="1" i="0" u="none" strike="sngStrike" kern="1200" cap="none" spc="0" normalizeH="0" baseline="0" noProof="0" dirty="0">
                <a:ln>
                  <a:noFill/>
                </a:ln>
                <a:solidFill>
                  <a:prstClr val="black"/>
                </a:solidFill>
                <a:effectLst/>
                <a:uLnTx/>
                <a:uFillTx/>
                <a:latin typeface="Calibri" panose="020F0502020204030204"/>
                <a:ea typeface="+mn-ea"/>
                <a:cs typeface="+mn-cs"/>
              </a:rPr>
              <a:t>  as a parameter</a:t>
            </a:r>
          </a:p>
        </p:txBody>
      </p:sp>
      <p:sp>
        <p:nvSpPr>
          <p:cNvPr id="6" name="Rectangle 5">
            <a:extLst>
              <a:ext uri="{FF2B5EF4-FFF2-40B4-BE49-F238E27FC236}">
                <a16:creationId xmlns:a16="http://schemas.microsoft.com/office/drawing/2014/main" id="{B36BF07C-6F10-84D3-58CF-9E565AC52948}"/>
              </a:ext>
            </a:extLst>
          </p:cNvPr>
          <p:cNvSpPr/>
          <p:nvPr/>
        </p:nvSpPr>
        <p:spPr>
          <a:xfrm>
            <a:off x="1624338" y="1789033"/>
            <a:ext cx="5634067" cy="23626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4A75811-3265-26AC-56ED-8873A558C57E}"/>
              </a:ext>
            </a:extLst>
          </p:cNvPr>
          <p:cNvSpPr txBox="1"/>
          <p:nvPr/>
        </p:nvSpPr>
        <p:spPr>
          <a:xfrm>
            <a:off x="7792277" y="986834"/>
            <a:ext cx="4231229" cy="2123658"/>
          </a:xfrm>
          <a:prstGeom prst="rect">
            <a:avLst/>
          </a:prstGeom>
          <a:solidFill>
            <a:schemeClr val="accent6">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LoopOverPuzzle</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(Puzzle* puzzle,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void</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func</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)(Puzzle*,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bool</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r = 0; r &lt; 9;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for</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int</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c = 0; c &lt; 9; </a:t>
            </a:r>
            <a:r>
              <a:rPr kumimoji="0" lang="en-US" sz="1200" b="0" i="0" u="none" strike="noStrike" kern="1200" cap="none" spc="0" normalizeH="0" baseline="0" noProof="0" dirty="0" err="1">
                <a:ln>
                  <a:noFill/>
                </a:ln>
                <a:solidFill>
                  <a:srgbClr val="000000"/>
                </a:solidFill>
                <a:effectLst/>
                <a:uLnTx/>
                <a:uFillTx/>
                <a:latin typeface="Cascadia Mono" panose="020B0609020000020004" pitchFamily="49" charset="0"/>
                <a:ea typeface="+mn-ea"/>
                <a:cs typeface="+mn-cs"/>
              </a:rPr>
              <a:t>c++</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pt-BR" sz="1200" b="0" i="0" u="none" strike="noStrike" kern="1200" cap="none" spc="0" normalizeH="0" baseline="0" noProof="0" dirty="0">
                <a:ln>
                  <a:noFill/>
                </a:ln>
                <a:solidFill>
                  <a:srgbClr val="000000"/>
                </a:solidFill>
                <a:effectLst/>
                <a:highlight>
                  <a:srgbClr val="F6FB35"/>
                </a:highlight>
                <a:uLnTx/>
                <a:uFillTx/>
                <a:latin typeface="Cascadia Mono" panose="020B0609020000020004" pitchFamily="49" charset="0"/>
                <a:ea typeface="+mn-ea"/>
                <a:cs typeface="+mn-cs"/>
              </a:rPr>
              <a:t>func(puzzle, r, c, &amp;b);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ascadia Mono" panose="020B0609020000020004" pitchFamily="49" charset="0"/>
                <a:ea typeface="+mn-ea"/>
                <a:cs typeface="+mn-cs"/>
              </a:rPr>
              <a:t>return</a:t>
            </a: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scadia Mono" panose="020B06090200000200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7" name="Rectangle: Folded Corner 6">
            <a:extLst>
              <a:ext uri="{FF2B5EF4-FFF2-40B4-BE49-F238E27FC236}">
                <a16:creationId xmlns:a16="http://schemas.microsoft.com/office/drawing/2014/main" id="{642661A6-5A50-5C76-6384-35516265E994}"/>
              </a:ext>
            </a:extLst>
          </p:cNvPr>
          <p:cNvSpPr/>
          <p:nvPr/>
        </p:nvSpPr>
        <p:spPr>
          <a:xfrm>
            <a:off x="8451101" y="3350909"/>
            <a:ext cx="3316830" cy="2733859"/>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Proved more difficult to program using </a:t>
            </a:r>
            <a:r>
              <a:rPr kumimoji="0" lang="en-US" sz="1800" b="0" i="0" u="none" strike="noStrike" kern="1200" cap="none" spc="0" normalizeH="0" baseline="0" noProof="0" dirty="0" err="1">
                <a:ln>
                  <a:noFill/>
                </a:ln>
                <a:solidFill>
                  <a:srgbClr val="5B9BD5">
                    <a:lumMod val="50000"/>
                  </a:srgbClr>
                </a:solidFill>
                <a:effectLst/>
                <a:uLnTx/>
                <a:uFillTx/>
                <a:latin typeface="Calibri" panose="020F0502020204030204"/>
                <a:ea typeface="+mn-ea"/>
                <a:cs typeface="+mn-cs"/>
              </a:rPr>
              <a:t>LoopOverPuzzle</a:t>
            </a: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 construct than without.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Returns that would normally take program execution outside the loops now return still inside of the loops.</a:t>
            </a:r>
          </a:p>
        </p:txBody>
      </p:sp>
      <p:sp>
        <p:nvSpPr>
          <p:cNvPr id="5" name="Arrow: Down 4">
            <a:extLst>
              <a:ext uri="{FF2B5EF4-FFF2-40B4-BE49-F238E27FC236}">
                <a16:creationId xmlns:a16="http://schemas.microsoft.com/office/drawing/2014/main" id="{D0545C0F-4221-3054-E9F6-6E43E6DCA4E9}"/>
              </a:ext>
            </a:extLst>
          </p:cNvPr>
          <p:cNvSpPr/>
          <p:nvPr/>
        </p:nvSpPr>
        <p:spPr>
          <a:xfrm rot="10800000">
            <a:off x="10677466" y="2345635"/>
            <a:ext cx="164705" cy="29533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99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Leftovers: Iterator design pattern</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4023B7B-08F1-ACBE-F85E-6C79C152FEE0}"/>
              </a:ext>
            </a:extLst>
          </p:cNvPr>
          <p:cNvSpPr txBox="1"/>
          <p:nvPr/>
        </p:nvSpPr>
        <p:spPr>
          <a:xfrm>
            <a:off x="270379" y="1440539"/>
            <a:ext cx="5515143" cy="1938992"/>
          </a:xfrm>
          <a:prstGeom prst="rect">
            <a:avLst/>
          </a:prstGeom>
          <a:no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0000FF"/>
                </a:solidFill>
                <a:effectLst/>
                <a:highlight>
                  <a:srgbClr val="F6FB35"/>
                </a:highlight>
                <a:uLnTx/>
                <a:uFillTx/>
                <a:latin typeface="Calibri" panose="020F0502020204030204"/>
                <a:ea typeface="+mn-ea"/>
                <a:cs typeface="+mn-cs"/>
              </a:rPr>
              <a:t>Use when it will provide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Easier to read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Easier to modify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Reduction of duplicate (or near duplicate) code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E.g., replacing all 9s as loop limits with definable constant/variable of puzzle size</a:t>
            </a:r>
          </a:p>
        </p:txBody>
      </p:sp>
      <p:sp>
        <p:nvSpPr>
          <p:cNvPr id="10" name="TextBox 9">
            <a:extLst>
              <a:ext uri="{FF2B5EF4-FFF2-40B4-BE49-F238E27FC236}">
                <a16:creationId xmlns:a16="http://schemas.microsoft.com/office/drawing/2014/main" id="{0A7ED158-21C4-E952-75A6-7F7AC2F28F89}"/>
              </a:ext>
            </a:extLst>
          </p:cNvPr>
          <p:cNvSpPr txBox="1"/>
          <p:nvPr/>
        </p:nvSpPr>
        <p:spPr>
          <a:xfrm>
            <a:off x="417229" y="802168"/>
            <a:ext cx="61596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Pros and cons of creating special tooling when programming</a:t>
            </a:r>
          </a:p>
        </p:txBody>
      </p:sp>
      <p:sp>
        <p:nvSpPr>
          <p:cNvPr id="8" name="TextBox 7">
            <a:extLst>
              <a:ext uri="{FF2B5EF4-FFF2-40B4-BE49-F238E27FC236}">
                <a16:creationId xmlns:a16="http://schemas.microsoft.com/office/drawing/2014/main" id="{3A8B3520-25F6-CDD0-BEBC-59F2D8F39F69}"/>
              </a:ext>
            </a:extLst>
          </p:cNvPr>
          <p:cNvSpPr txBox="1"/>
          <p:nvPr/>
        </p:nvSpPr>
        <p:spPr>
          <a:xfrm>
            <a:off x="6406480" y="1440539"/>
            <a:ext cx="5515142" cy="1015663"/>
          </a:xfrm>
          <a:prstGeom prst="rect">
            <a:avLst/>
          </a:prstGeom>
          <a:no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0000FF"/>
                </a:solidFill>
                <a:effectLst/>
                <a:highlight>
                  <a:srgbClr val="F6FB35"/>
                </a:highlight>
                <a:uLnTx/>
                <a:uFillTx/>
                <a:latin typeface="Calibri" panose="020F0502020204030204"/>
                <a:ea typeface="+mn-ea"/>
                <a:cs typeface="+mn-cs"/>
              </a:rPr>
              <a:t>Don’t use when it will cause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Code to be full of special cases and exceptions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868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96286"/>
          </a:xfrm>
          <a:solidFill>
            <a:schemeClr val="accent4"/>
          </a:solidFill>
        </p:spPr>
        <p:txBody>
          <a:bodyPr>
            <a:normAutofit/>
          </a:bodyPr>
          <a:lstStyle/>
          <a:p>
            <a:r>
              <a:rPr lang="en-US" sz="3600" dirty="0"/>
              <a:t>Selected Design Pattern Examples: Observer or Pub/Sub</a:t>
            </a:r>
          </a:p>
        </p:txBody>
      </p:sp>
      <p:sp>
        <p:nvSpPr>
          <p:cNvPr id="4" name="TextBox 3"/>
          <p:cNvSpPr txBox="1"/>
          <p:nvPr/>
        </p:nvSpPr>
        <p:spPr>
          <a:xfrm>
            <a:off x="0" y="696286"/>
            <a:ext cx="12192000" cy="523220"/>
          </a:xfrm>
          <a:prstGeom prst="rect">
            <a:avLst/>
          </a:prstGeom>
          <a:solidFill>
            <a:schemeClr val="accent4">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In the </a:t>
            </a:r>
            <a:r>
              <a:rPr kumimoji="0" lang="en-US" sz="14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observer or publish/subscribe pattern </a:t>
            </a:r>
            <a:r>
              <a:rPr kumimoji="0" lang="en-US" sz="14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an object, called the subject, keeps track of a list of observers and notifies them upon state changes of interest.</a:t>
            </a:r>
          </a:p>
        </p:txBody>
      </p:sp>
    </p:spTree>
    <p:extLst>
      <p:ext uri="{BB962C8B-B14F-4D97-AF65-F5344CB8AC3E}">
        <p14:creationId xmlns:p14="http://schemas.microsoft.com/office/powerpoint/2010/main" val="976196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a:cxnSpLocks/>
          </p:cNvCxnSpPr>
          <p:nvPr/>
        </p:nvCxnSpPr>
        <p:spPr>
          <a:xfrm flipH="1" flipV="1">
            <a:off x="117231" y="3967311"/>
            <a:ext cx="11506200" cy="46744"/>
          </a:xfrm>
          <a:prstGeom prst="line">
            <a:avLst/>
          </a:prstGeom>
          <a:ln w="57150">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0" y="1"/>
            <a:ext cx="12192000" cy="696286"/>
          </a:xfrm>
          <a:solidFill>
            <a:schemeClr val="accent4"/>
          </a:solidFill>
        </p:spPr>
        <p:txBody>
          <a:bodyPr>
            <a:normAutofit/>
          </a:bodyPr>
          <a:lstStyle/>
          <a:p>
            <a:r>
              <a:rPr lang="en-US" sz="3600" dirty="0"/>
              <a:t>Selected Design Pattern Examples: Observer or Pub/Sub</a:t>
            </a:r>
          </a:p>
        </p:txBody>
      </p:sp>
      <p:sp>
        <p:nvSpPr>
          <p:cNvPr id="31" name="TextBox 30"/>
          <p:cNvSpPr txBox="1"/>
          <p:nvPr/>
        </p:nvSpPr>
        <p:spPr>
          <a:xfrm>
            <a:off x="8147907" y="4205109"/>
            <a:ext cx="3970173" cy="2585323"/>
          </a:xfrm>
          <a:prstGeom prst="rect">
            <a:avLst/>
          </a:prstGeom>
          <a:solidFill>
            <a:schemeClr val="accent2">
              <a:lumMod val="20000"/>
              <a:lumOff val="80000"/>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Methods of messaging.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Distributed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Centralized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Information bundling and serialization: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HL7 (Health Level 7)</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FHIR (Fast Healthcare Interoperability Resources)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JSON</a:t>
            </a:r>
          </a:p>
        </p:txBody>
      </p:sp>
      <p:cxnSp>
        <p:nvCxnSpPr>
          <p:cNvPr id="21" name="Straight Connector 20">
            <a:extLst>
              <a:ext uri="{FF2B5EF4-FFF2-40B4-BE49-F238E27FC236}">
                <a16:creationId xmlns:a16="http://schemas.microsoft.com/office/drawing/2014/main" id="{8C0376F5-5B05-4A0A-A610-8A13304B13F5}"/>
              </a:ext>
            </a:extLst>
          </p:cNvPr>
          <p:cNvCxnSpPr>
            <a:cxnSpLocks/>
          </p:cNvCxnSpPr>
          <p:nvPr/>
        </p:nvCxnSpPr>
        <p:spPr>
          <a:xfrm flipV="1">
            <a:off x="1521356" y="2625969"/>
            <a:ext cx="29575" cy="2731043"/>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B24188-659C-4F32-8E88-0C4424369979}"/>
              </a:ext>
            </a:extLst>
          </p:cNvPr>
          <p:cNvCxnSpPr>
            <a:cxnSpLocks/>
          </p:cNvCxnSpPr>
          <p:nvPr/>
        </p:nvCxnSpPr>
        <p:spPr>
          <a:xfrm flipV="1">
            <a:off x="4238460" y="2724675"/>
            <a:ext cx="25286" cy="293872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A66599B-B6E9-427E-BA02-C5219ADB10A7}"/>
              </a:ext>
            </a:extLst>
          </p:cNvPr>
          <p:cNvCxnSpPr>
            <a:cxnSpLocks/>
          </p:cNvCxnSpPr>
          <p:nvPr/>
        </p:nvCxnSpPr>
        <p:spPr>
          <a:xfrm flipV="1">
            <a:off x="6915920" y="2658490"/>
            <a:ext cx="0" cy="280913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95668" y="1658971"/>
            <a:ext cx="2214979" cy="12945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Registration</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New patient</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Discharged patient</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Alert</a:t>
            </a:r>
          </a:p>
        </p:txBody>
      </p:sp>
      <p:sp>
        <p:nvSpPr>
          <p:cNvPr id="11" name="Rectangle 10"/>
          <p:cNvSpPr/>
          <p:nvPr/>
        </p:nvSpPr>
        <p:spPr>
          <a:xfrm>
            <a:off x="3164558" y="988101"/>
            <a:ext cx="2163192" cy="22126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Priority queue</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Next patient</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Patient not found</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Complete</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New patient</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Discharged patient</a:t>
            </a:r>
          </a:p>
        </p:txBody>
      </p:sp>
      <p:sp>
        <p:nvSpPr>
          <p:cNvPr id="12" name="Rectangle 11"/>
          <p:cNvSpPr/>
          <p:nvPr/>
        </p:nvSpPr>
        <p:spPr>
          <a:xfrm>
            <a:off x="5894966" y="1539883"/>
            <a:ext cx="2163192" cy="12356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Find patient</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Patient found</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Patient not found</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Next patient</a:t>
            </a:r>
          </a:p>
        </p:txBody>
      </p:sp>
      <p:sp>
        <p:nvSpPr>
          <p:cNvPr id="3" name="Rectangle 2"/>
          <p:cNvSpPr/>
          <p:nvPr/>
        </p:nvSpPr>
        <p:spPr>
          <a:xfrm>
            <a:off x="6071039" y="5163331"/>
            <a:ext cx="1811045" cy="9321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Database</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All</a:t>
            </a:r>
          </a:p>
        </p:txBody>
      </p:sp>
      <p:sp>
        <p:nvSpPr>
          <p:cNvPr id="6" name="Rectangle 5"/>
          <p:cNvSpPr/>
          <p:nvPr/>
        </p:nvSpPr>
        <p:spPr>
          <a:xfrm>
            <a:off x="3358224" y="4804747"/>
            <a:ext cx="1811045" cy="18528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Analysis</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Complete</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Alert</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Pulse</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Respiration</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Next patient</a:t>
            </a:r>
          </a:p>
        </p:txBody>
      </p:sp>
      <p:sp>
        <p:nvSpPr>
          <p:cNvPr id="7" name="Rectangle 6"/>
          <p:cNvSpPr/>
          <p:nvPr/>
        </p:nvSpPr>
        <p:spPr>
          <a:xfrm>
            <a:off x="447455" y="4985077"/>
            <a:ext cx="2163192" cy="14409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Vital sign acquisition</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Pulse</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Respiration</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Patient found</a:t>
            </a:r>
          </a:p>
        </p:txBody>
      </p:sp>
      <p:sp>
        <p:nvSpPr>
          <p:cNvPr id="10" name="Rectangle 9"/>
          <p:cNvSpPr/>
          <p:nvPr/>
        </p:nvSpPr>
        <p:spPr>
          <a:xfrm>
            <a:off x="3164558" y="3591381"/>
            <a:ext cx="2163192" cy="9291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Subscription service</a:t>
            </a:r>
          </a:p>
        </p:txBody>
      </p:sp>
      <p:pic>
        <p:nvPicPr>
          <p:cNvPr id="4" name="Picture 3">
            <a:extLst>
              <a:ext uri="{FF2B5EF4-FFF2-40B4-BE49-F238E27FC236}">
                <a16:creationId xmlns:a16="http://schemas.microsoft.com/office/drawing/2014/main" id="{99F4DC67-6A95-EF1E-F164-96478828A8D6}"/>
              </a:ext>
            </a:extLst>
          </p:cNvPr>
          <p:cNvPicPr>
            <a:picLocks noChangeAspect="1"/>
          </p:cNvPicPr>
          <p:nvPr/>
        </p:nvPicPr>
        <p:blipFill>
          <a:blip r:embed="rId2"/>
          <a:stretch>
            <a:fillRect/>
          </a:stretch>
        </p:blipFill>
        <p:spPr>
          <a:xfrm>
            <a:off x="8662572" y="871107"/>
            <a:ext cx="3210010" cy="2545453"/>
          </a:xfrm>
          <a:prstGeom prst="rect">
            <a:avLst/>
          </a:prstGeom>
          <a:ln>
            <a:solidFill>
              <a:schemeClr val="tx1"/>
            </a:solidFill>
          </a:ln>
        </p:spPr>
      </p:pic>
      <p:sp>
        <p:nvSpPr>
          <p:cNvPr id="13" name="Rectangle 12"/>
          <p:cNvSpPr/>
          <p:nvPr/>
        </p:nvSpPr>
        <p:spPr>
          <a:xfrm>
            <a:off x="10661489" y="3619863"/>
            <a:ext cx="1456175" cy="159019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KEY</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Publish</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DD0101"/>
                </a:solidFill>
                <a:effectLst/>
                <a:uLnTx/>
                <a:uFillTx/>
                <a:latin typeface="Calibri" panose="020F0502020204030204"/>
                <a:ea typeface="+mn-ea"/>
                <a:cs typeface="+mn-cs"/>
              </a:rPr>
              <a:t>Subscribe</a:t>
            </a:r>
          </a:p>
        </p:txBody>
      </p:sp>
    </p:spTree>
    <p:extLst>
      <p:ext uri="{BB962C8B-B14F-4D97-AF65-F5344CB8AC3E}">
        <p14:creationId xmlns:p14="http://schemas.microsoft.com/office/powerpoint/2010/main" val="910430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96286"/>
          </a:xfrm>
          <a:solidFill>
            <a:schemeClr val="accent4"/>
          </a:solidFill>
        </p:spPr>
        <p:txBody>
          <a:bodyPr>
            <a:normAutofit/>
          </a:bodyPr>
          <a:lstStyle/>
          <a:p>
            <a:r>
              <a:rPr lang="en-US" sz="3600" dirty="0"/>
              <a:t>Design Patterns summary</a:t>
            </a:r>
          </a:p>
        </p:txBody>
      </p:sp>
      <p:sp>
        <p:nvSpPr>
          <p:cNvPr id="3" name="TextBox 2"/>
          <p:cNvSpPr txBox="1"/>
          <p:nvPr/>
        </p:nvSpPr>
        <p:spPr>
          <a:xfrm>
            <a:off x="1073791" y="1132514"/>
            <a:ext cx="8414158"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Many more design patterns exist than we covered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There exist programming languages where many (most) of the design patterns are built into the language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design patterns can be “implemented”  using the basic concepts of object-oriented programming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However, there is no “one” implementation as design patterns are (best practice) approaches more than implementations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of design patterns may seem overkill for many small, finely focused programming assignments, but can pay off in the long run for larger programs built with future growth in mind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334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a:extLst>
              <a:ext uri="{FF2B5EF4-FFF2-40B4-BE49-F238E27FC236}">
                <a16:creationId xmlns:a16="http://schemas.microsoft.com/office/drawing/2014/main" id="{80E21453-3A9B-20D8-5EF6-09D56FC4CA0E}"/>
              </a:ext>
            </a:extLst>
          </p:cNvPr>
          <p:cNvSpPr txBox="1"/>
          <p:nvPr/>
        </p:nvSpPr>
        <p:spPr>
          <a:xfrm>
            <a:off x="234176" y="986883"/>
            <a:ext cx="10861287"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Glossary: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Ground truth:</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information that is known to be real or true, provided by direct observation and measurement (i.e.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3" tooltip="Empirical evidence"/>
              </a:rPr>
              <a:t>empirical evidence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as opposed to information provided by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4" tooltip="Inference"/>
              </a:rPr>
              <a:t>inference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5"/>
              </a:rPr>
              <a:t>https://en.wikipedia.org/wiki/Ground_truth</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Black-box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 method of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6" tooltip="Software testing"/>
              </a:rPr>
              <a:t>software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that examines the functionality of an application without peering into its internal structures or workings. This method of test can be applied virtually to every level of software testing: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7" tooltip="Unit test"/>
              </a:rPr>
              <a:t>unit</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8" tooltip="Integration testing"/>
              </a:rPr>
              <a:t>integration</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9" tooltip="System testing"/>
              </a:rPr>
              <a:t>system</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and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0" tooltip="Acceptance test"/>
              </a:rPr>
              <a:t>acceptance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It is sometimes referred to as specification-based testing.</a:t>
            </a:r>
            <a:r>
              <a:rPr kumimoji="0" lang="en-US" sz="1600" b="0" i="0" u="none" strike="noStrike" kern="1200" cap="none" spc="0" normalizeH="0" baseline="30000" noProof="0" dirty="0">
                <a:ln>
                  <a:noFill/>
                </a:ln>
                <a:solidFill>
                  <a:srgbClr val="0645AD"/>
                </a:solidFill>
                <a:effectLst/>
                <a:uLnTx/>
                <a:uFillTx/>
                <a:latin typeface="Arial" panose="020B0604020202020204" pitchFamily="34" charset="0"/>
                <a:ea typeface="+mn-ea"/>
                <a:cs typeface="+mn-cs"/>
              </a:rPr>
              <a:t> </a:t>
            </a:r>
            <a:r>
              <a:rPr kumimoji="0" lang="en-US" sz="12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1"/>
              </a:rPr>
              <a:t>https://en.wikipedia.org/wiki/Black-box_testing</a:t>
            </a:r>
            <a:r>
              <a:rPr kumimoji="0" lang="en-US" sz="12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White-box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(also known as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clear 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glass 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transparent 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and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structural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 method of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6" tooltip="Software testing"/>
              </a:rPr>
              <a:t>software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that tests internal structures or workings of an application, as opposed to its functionality (i.e.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1" tooltip="Black-box testing"/>
              </a:rPr>
              <a:t>black-box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In white-box testing, an internal perspective of the system is used to design test cases. The tester chooses inputs to exercise paths through the code and determine the expected outputs.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12"/>
              </a:rPr>
              <a:t>https://en.wikipedia.org/wiki/White-box_testing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Gray-box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 combination of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2" tooltip="White-box testing"/>
              </a:rPr>
              <a:t>white-box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and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1" tooltip="Black-box testing"/>
              </a:rPr>
              <a:t>black-box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The aim of this testing is to search for the defects, if any, due to improper structure or improper usage of applications.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13"/>
              </a:rPr>
              <a:t>https://en.wikipedia.org/wiki/Gray_box_testing</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Stubs:</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 piece of code used to stand in for some other programming functionality. A stub may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4" tooltip="Simulation"/>
              </a:rPr>
              <a:t>simulate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the behavior of existing code (such as a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5" tooltip="Subroutine"/>
              </a:rPr>
              <a:t>procedure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on a remote machine; such methods are often called mocks) or be a temporary substitute for yet-to-be-developed code.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16"/>
              </a:rPr>
              <a:t>https://en.wikipedia.org/wiki/Method_stub</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417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505" y="336881"/>
            <a:ext cx="9144000" cy="938246"/>
          </a:xfrm>
          <a:solidFill>
            <a:srgbClr val="EAEAEA">
              <a:alpha val="50196"/>
            </a:srgbClr>
          </a:solidFill>
        </p:spPr>
        <p:txBody>
          <a:bodyPr>
            <a:normAutofit/>
          </a:bodyPr>
          <a:lstStyle/>
          <a:p>
            <a:r>
              <a:rPr lang="en-US" b="1" dirty="0"/>
              <a:t>Considerations</a:t>
            </a:r>
          </a:p>
        </p:txBody>
      </p:sp>
      <p:sp>
        <p:nvSpPr>
          <p:cNvPr id="3" name="TextBox 2"/>
          <p:cNvSpPr txBox="1"/>
          <p:nvPr/>
        </p:nvSpPr>
        <p:spPr>
          <a:xfrm>
            <a:off x="620786" y="1610686"/>
            <a:ext cx="5016616"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Pros</a:t>
            </a:r>
          </a:p>
          <a:p>
            <a:pPr marL="511175" marR="0" lvl="0"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speed up the development process</a:t>
            </a:r>
          </a:p>
          <a:p>
            <a:pPr marL="968375" marR="0" lvl="1"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Proven development paradigms</a:t>
            </a:r>
          </a:p>
          <a:p>
            <a:pPr marL="968375" marR="0" lvl="1"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Tested approaches</a:t>
            </a:r>
          </a:p>
          <a:p>
            <a:pPr marL="968375" marR="0" lvl="1"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Common language among those familiar with patterns</a:t>
            </a:r>
          </a:p>
          <a:p>
            <a:pPr marL="968375" marR="0" lvl="1"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invested up front can pay back in the long run</a:t>
            </a:r>
          </a:p>
          <a:p>
            <a:pPr marL="511175" marR="0" lvl="0"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Heavily documented</a:t>
            </a:r>
          </a:p>
          <a:p>
            <a:pPr marL="511175" marR="0" lvl="0"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simplify coding</a:t>
            </a:r>
          </a:p>
        </p:txBody>
      </p:sp>
      <p:sp>
        <p:nvSpPr>
          <p:cNvPr id="4" name="TextBox 3"/>
          <p:cNvSpPr txBox="1"/>
          <p:nvPr/>
        </p:nvSpPr>
        <p:spPr>
          <a:xfrm>
            <a:off x="6569985" y="1603695"/>
            <a:ext cx="501661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Cons</a:t>
            </a:r>
          </a:p>
          <a:p>
            <a:pPr marL="511175" marR="0" lvl="0"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Frequent use of a design pattern in a specific language may just be an indication that something is missing in that language</a:t>
            </a:r>
          </a:p>
          <a:p>
            <a:pPr marL="511175" marR="0" lvl="0"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of existing components or libraries may be a faster, more reliable way to go</a:t>
            </a:r>
          </a:p>
          <a:p>
            <a:pPr marL="511175" marR="0" lvl="0"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levels of indirection that many design patterns use can lead to inefficient code</a:t>
            </a:r>
          </a:p>
        </p:txBody>
      </p:sp>
      <p:sp>
        <p:nvSpPr>
          <p:cNvPr id="5" name="TextBox 4"/>
          <p:cNvSpPr txBox="1"/>
          <p:nvPr/>
        </p:nvSpPr>
        <p:spPr>
          <a:xfrm>
            <a:off x="2083273" y="4918745"/>
            <a:ext cx="982909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Recommendations</a:t>
            </a:r>
          </a:p>
          <a:p>
            <a:pPr marL="511175" marR="0" lvl="0"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Learn about what patterns exist and what problems they can help with</a:t>
            </a:r>
          </a:p>
          <a:p>
            <a:pPr marL="511175" marR="0" lvl="0" indent="-511175"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Make liberal use of a search engine when encountering a problem</a:t>
            </a:r>
          </a:p>
        </p:txBody>
      </p:sp>
    </p:spTree>
    <p:extLst>
      <p:ext uri="{BB962C8B-B14F-4D97-AF65-F5344CB8AC3E}">
        <p14:creationId xmlns:p14="http://schemas.microsoft.com/office/powerpoint/2010/main" val="570007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9619"/>
            <a:ext cx="9144000" cy="923330"/>
          </a:xfrm>
          <a:solidFill>
            <a:srgbClr val="EAEAEA">
              <a:alpha val="50196"/>
            </a:srgbClr>
          </a:solidFill>
        </p:spPr>
        <p:txBody>
          <a:bodyPr>
            <a:normAutofit/>
          </a:bodyPr>
          <a:lstStyle/>
          <a:p>
            <a:r>
              <a:rPr lang="en-US" b="1" dirty="0"/>
              <a:t>Homework</a:t>
            </a:r>
          </a:p>
        </p:txBody>
      </p:sp>
      <p:sp>
        <p:nvSpPr>
          <p:cNvPr id="4" name="TextBox 3"/>
          <p:cNvSpPr txBox="1"/>
          <p:nvPr/>
        </p:nvSpPr>
        <p:spPr>
          <a:xfrm>
            <a:off x="632176" y="5081477"/>
            <a:ext cx="9213147"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Read Chapter 14 on Design Patterns skipping section 14.2</a:t>
            </a:r>
          </a:p>
          <a:p>
            <a:pPr marL="742950" lvl="1" indent="-285750">
              <a:buFont typeface="Arial" panose="020B0604020202020204" pitchFamily="34" charset="0"/>
              <a:buChar char="•"/>
            </a:pPr>
            <a:r>
              <a:rPr lang="en-US" dirty="0"/>
              <a:t>Write a paragraph on how a design pattern of your choice could have or was used in a past program you were involved with</a:t>
            </a:r>
          </a:p>
        </p:txBody>
      </p:sp>
      <p:sp>
        <p:nvSpPr>
          <p:cNvPr id="3" name="TextBox 2">
            <a:extLst>
              <a:ext uri="{FF2B5EF4-FFF2-40B4-BE49-F238E27FC236}">
                <a16:creationId xmlns:a16="http://schemas.microsoft.com/office/drawing/2014/main" id="{6D544CEA-74E0-20EC-4C48-88C7D430032A}"/>
              </a:ext>
            </a:extLst>
          </p:cNvPr>
          <p:cNvSpPr txBox="1"/>
          <p:nvPr/>
        </p:nvSpPr>
        <p:spPr>
          <a:xfrm>
            <a:off x="632176" y="1454289"/>
            <a:ext cx="10858500" cy="1323439"/>
          </a:xfrm>
          <a:prstGeom prst="rect">
            <a:avLst/>
          </a:prstGeom>
          <a:noFill/>
        </p:spPr>
        <p:txBody>
          <a:bodyPr wrap="square" rtlCol="0">
            <a:spAutoFit/>
          </a:bodyPr>
          <a:lstStyle/>
          <a:p>
            <a:r>
              <a:rPr lang="en-US" sz="2000" b="1" u="sng" dirty="0"/>
              <a:t>Status reports from teams:</a:t>
            </a:r>
          </a:p>
          <a:p>
            <a:pPr marL="800100" lvl="1" indent="-342900">
              <a:buFont typeface="Courier New" panose="02070309020205020404" pitchFamily="49" charset="0"/>
              <a:buChar char="o"/>
            </a:pPr>
            <a:r>
              <a:rPr lang="en-US" sz="2000" dirty="0"/>
              <a:t>Azerbaijan</a:t>
            </a:r>
          </a:p>
          <a:p>
            <a:pPr marL="800100" lvl="1" indent="-342900">
              <a:buFont typeface="Courier New" panose="02070309020205020404" pitchFamily="49" charset="0"/>
              <a:buChar char="o"/>
            </a:pPr>
            <a:r>
              <a:rPr lang="en-US" sz="2000" dirty="0"/>
              <a:t>Bro</a:t>
            </a:r>
          </a:p>
          <a:p>
            <a:pPr marL="800100" lvl="1" indent="-342900">
              <a:buFont typeface="Courier New" panose="02070309020205020404" pitchFamily="49" charset="0"/>
              <a:buChar char="o"/>
            </a:pPr>
            <a:r>
              <a:rPr lang="en-US" sz="2000" dirty="0"/>
              <a:t>C</a:t>
            </a:r>
          </a:p>
        </p:txBody>
      </p:sp>
      <p:sp>
        <p:nvSpPr>
          <p:cNvPr id="5" name="TextBox 4">
            <a:extLst>
              <a:ext uri="{FF2B5EF4-FFF2-40B4-BE49-F238E27FC236}">
                <a16:creationId xmlns:a16="http://schemas.microsoft.com/office/drawing/2014/main" id="{3E6FCF6D-6B75-92DE-1009-CC36756C7A44}"/>
              </a:ext>
            </a:extLst>
          </p:cNvPr>
          <p:cNvSpPr txBox="1"/>
          <p:nvPr/>
        </p:nvSpPr>
        <p:spPr>
          <a:xfrm>
            <a:off x="632176" y="2825860"/>
            <a:ext cx="9908052" cy="1754326"/>
          </a:xfrm>
          <a:prstGeom prst="rect">
            <a:avLst/>
          </a:prstGeom>
          <a:noFill/>
        </p:spPr>
        <p:txBody>
          <a:bodyPr wrap="square" rtlCol="0">
            <a:spAutoFit/>
          </a:bodyPr>
          <a:lstStyle/>
          <a:p>
            <a:r>
              <a:rPr lang="en-US" dirty="0"/>
              <a:t>A short verbal update on how your project is going. Please include:</a:t>
            </a:r>
          </a:p>
          <a:p>
            <a:pPr marL="342900" indent="-342900">
              <a:buFont typeface="Arial" panose="020B0604020202020204" pitchFamily="34" charset="0"/>
              <a:buChar char="•"/>
            </a:pPr>
            <a:r>
              <a:rPr lang="en-US" dirty="0"/>
              <a:t>What you’ve worked on in the past week</a:t>
            </a:r>
          </a:p>
          <a:p>
            <a:pPr marL="342900" indent="-342900">
              <a:buFont typeface="Arial" panose="020B0604020202020204" pitchFamily="34" charset="0"/>
              <a:buChar char="•"/>
            </a:pPr>
            <a:r>
              <a:rPr lang="en-US" dirty="0"/>
              <a:t>Unexpected difficulties and thoughts on mitigation</a:t>
            </a:r>
          </a:p>
          <a:p>
            <a:pPr marL="342900" indent="-342900">
              <a:buFont typeface="Arial" panose="020B0604020202020204" pitchFamily="34" charset="0"/>
              <a:buChar char="•"/>
            </a:pPr>
            <a:r>
              <a:rPr lang="en-US" dirty="0"/>
              <a:t>What’s gone well!</a:t>
            </a:r>
          </a:p>
          <a:p>
            <a:pPr marL="342900" indent="-342900">
              <a:buFont typeface="Arial" panose="020B0604020202020204" pitchFamily="34" charset="0"/>
              <a:buChar char="•"/>
            </a:pPr>
            <a:r>
              <a:rPr lang="en-US" dirty="0"/>
              <a:t>Your progress versus your plan, and any changes made to the plan</a:t>
            </a:r>
          </a:p>
          <a:p>
            <a:pPr marL="342900" indent="-342900">
              <a:buFont typeface="Arial" panose="020B0604020202020204" pitchFamily="34" charset="0"/>
              <a:buChar char="•"/>
            </a:pPr>
            <a:r>
              <a:rPr lang="en-US" dirty="0"/>
              <a:t>Next steps</a:t>
            </a:r>
          </a:p>
        </p:txBody>
      </p:sp>
    </p:spTree>
    <p:extLst>
      <p:ext uri="{BB962C8B-B14F-4D97-AF65-F5344CB8AC3E}">
        <p14:creationId xmlns:p14="http://schemas.microsoft.com/office/powerpoint/2010/main" val="1206647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57E3247E-7A44-69FD-A9F7-8E4B2901F68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AAED516-E4CB-720B-253C-AF6DC41D5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E73106-A17E-0A65-8D08-813DD2D15888}"/>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Project time</a:t>
            </a:r>
          </a:p>
        </p:txBody>
      </p:sp>
      <p:sp>
        <p:nvSpPr>
          <p:cNvPr id="20" name="Rectangle: Rounded Corners 19">
            <a:extLst>
              <a:ext uri="{FF2B5EF4-FFF2-40B4-BE49-F238E27FC236}">
                <a16:creationId xmlns:a16="http://schemas.microsoft.com/office/drawing/2014/main" id="{9791FE24-A299-8F1D-F9DF-E65B86692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5B3AF94A-A260-2414-11A0-F6110D4E8C9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61BBF0-7AC7-4757-B695-A62919CB5B8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62</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39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a:extLst>
              <a:ext uri="{FF2B5EF4-FFF2-40B4-BE49-F238E27FC236}">
                <a16:creationId xmlns:a16="http://schemas.microsoft.com/office/drawing/2014/main" id="{80E21453-3A9B-20D8-5EF6-09D56FC4CA0E}"/>
              </a:ext>
            </a:extLst>
          </p:cNvPr>
          <p:cNvSpPr txBox="1"/>
          <p:nvPr/>
        </p:nvSpPr>
        <p:spPr>
          <a:xfrm>
            <a:off x="234176" y="986883"/>
            <a:ext cx="1086128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Glossary: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Test driver</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the wrapper/mechanism that organizes the tests, runs them, and handles their output.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3"/>
              </a:rPr>
              <a:t>https://stackoverflow.com/questions/22082382/what-exactly-is-a-test-driver</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Edge case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testing that typically involves input values that require special handling in an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4" tooltip="Algorithm"/>
              </a:rPr>
              <a:t>algorithm</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behind a computer program.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5"/>
              </a:rPr>
              <a:t>https://en.wikipedia.org/wiki/Edge_case</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619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44F76-E3FD-9D09-71D8-EA4F8CA36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69F10-3A0C-95EF-BA62-9E8ABDF65A65}"/>
              </a:ext>
            </a:extLst>
          </p:cNvPr>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a:extLst>
              <a:ext uri="{FF2B5EF4-FFF2-40B4-BE49-F238E27FC236}">
                <a16:creationId xmlns:a16="http://schemas.microsoft.com/office/drawing/2014/main" id="{12353E7D-78F1-1AB4-96C2-7B63C74BFD81}"/>
              </a:ext>
            </a:extLst>
          </p:cNvPr>
          <p:cNvSpPr txBox="1"/>
          <p:nvPr/>
        </p:nvSpPr>
        <p:spPr>
          <a:xfrm>
            <a:off x="234177" y="986883"/>
            <a:ext cx="5406682"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What is the Ground Truth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Testing a new cypher:</a:t>
            </a:r>
          </a:p>
          <a:p>
            <a:pPr marL="742950" lvl="1" indent="-285750">
              <a:buFont typeface="Arial" panose="020B0604020202020204" pitchFamily="34" charset="0"/>
              <a:buChar char="•"/>
              <a:defRPr/>
            </a:pPr>
            <a:r>
              <a:rPr lang="en-US" dirty="0" err="1">
                <a:solidFill>
                  <a:prstClr val="black"/>
                </a:solidFill>
                <a:latin typeface="Calibri" panose="020F0502020204030204"/>
              </a:rPr>
              <a:t>ClearText</a:t>
            </a:r>
            <a:r>
              <a:rPr lang="en-US" dirty="0">
                <a:solidFill>
                  <a:prstClr val="black"/>
                </a:solidFill>
                <a:latin typeface="Calibri" panose="020F0502020204030204"/>
              </a:rPr>
              <a:t> | encrypt | decrypt | diff </a:t>
            </a:r>
            <a:r>
              <a:rPr lang="en-US" dirty="0" err="1">
                <a:solidFill>
                  <a:prstClr val="black"/>
                </a:solidFill>
                <a:latin typeface="Calibri" panose="020F0502020204030204"/>
              </a:rPr>
              <a:t>ClearText</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a:endParaRPr>
          </a:p>
          <a:p>
            <a:pPr marL="285750" indent="-285750">
              <a:buFont typeface="Arial" panose="020B0604020202020204" pitchFamily="34" charset="0"/>
              <a:buChar char="•"/>
              <a:defRPr/>
            </a:pPr>
            <a:r>
              <a:rPr lang="en-US" dirty="0">
                <a:solidFill>
                  <a:prstClr val="black"/>
                </a:solidFill>
              </a:rPr>
              <a:t>Testing a Sudoku puzzle solver</a:t>
            </a:r>
          </a:p>
          <a:p>
            <a:pPr marL="742950" lvl="1" indent="-285750">
              <a:buFont typeface="Arial" panose="020B0604020202020204" pitchFamily="34" charset="0"/>
              <a:buChar char="•"/>
              <a:defRPr/>
            </a:pPr>
            <a:r>
              <a:rPr lang="en-US" dirty="0">
                <a:solidFill>
                  <a:prstClr val="black"/>
                </a:solidFill>
              </a:rPr>
              <a:t>Compare results with</a:t>
            </a:r>
          </a:p>
          <a:p>
            <a:pPr marL="1200150" lvl="2" indent="-285750">
              <a:buFont typeface="Arial" panose="020B0604020202020204" pitchFamily="34" charset="0"/>
              <a:buChar char="•"/>
              <a:defRPr/>
            </a:pPr>
            <a:r>
              <a:rPr lang="en-US" dirty="0">
                <a:solidFill>
                  <a:prstClr val="black"/>
                </a:solidFill>
              </a:rPr>
              <a:t>known puzzles with solutions</a:t>
            </a:r>
          </a:p>
          <a:p>
            <a:pPr marL="1200150" lvl="2" indent="-285750">
              <a:buFont typeface="Arial" panose="020B0604020202020204" pitchFamily="34" charset="0"/>
              <a:buChar char="•"/>
              <a:defRPr/>
            </a:pPr>
            <a:r>
              <a:rPr lang="en-US" dirty="0">
                <a:solidFill>
                  <a:prstClr val="black"/>
                </a:solidFill>
              </a:rPr>
              <a:t>known puzzles and solve by hand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Testing a camera-based pulse detection system</a:t>
            </a:r>
          </a:p>
          <a:p>
            <a:pPr marL="742950" lvl="1" indent="-285750">
              <a:buFont typeface="Arial" panose="020B0604020202020204" pitchFamily="34" charset="0"/>
              <a:buChar char="•"/>
              <a:defRPr/>
            </a:pPr>
            <a:r>
              <a:rPr lang="en-US" dirty="0">
                <a:solidFill>
                  <a:prstClr val="black"/>
                </a:solidFill>
                <a:latin typeface="Calibri" panose="020F0502020204030204"/>
              </a:rPr>
              <a:t>Test against “gold standard”</a:t>
            </a:r>
          </a:p>
        </p:txBody>
      </p:sp>
      <p:sp>
        <p:nvSpPr>
          <p:cNvPr id="4" name="TextBox 3">
            <a:extLst>
              <a:ext uri="{FF2B5EF4-FFF2-40B4-BE49-F238E27FC236}">
                <a16:creationId xmlns:a16="http://schemas.microsoft.com/office/drawing/2014/main" id="{F02DF871-5B23-742D-1151-4EDBEFA5CA37}"/>
              </a:ext>
            </a:extLst>
          </p:cNvPr>
          <p:cNvSpPr txBox="1"/>
          <p:nvPr/>
        </p:nvSpPr>
        <p:spPr>
          <a:xfrm>
            <a:off x="5999205" y="1940011"/>
            <a:ext cx="5690287" cy="2308324"/>
          </a:xfrm>
          <a:prstGeom prst="rect">
            <a:avLst/>
          </a:prstGeom>
          <a:solidFill>
            <a:srgbClr val="E2EBF3"/>
          </a:solidFill>
        </p:spPr>
        <p:txBody>
          <a:bodyPr wrap="square" rtlCol="0">
            <a:spAutoFit/>
          </a:bodyPr>
          <a:lstStyle/>
          <a:p>
            <a:r>
              <a:rPr lang="en-US" dirty="0"/>
              <a:t>“Fun” with data mining (True story)</a:t>
            </a:r>
          </a:p>
          <a:p>
            <a:endParaRPr lang="en-US" dirty="0"/>
          </a:p>
          <a:p>
            <a:r>
              <a:rPr lang="en-US" dirty="0"/>
              <a:t>A study of 10,000+ hospital patients using nurse acquired data showed that patients whose heart rate was an odd number were 7x more likely to have an adverse event than those with an even number.</a:t>
            </a:r>
          </a:p>
          <a:p>
            <a:r>
              <a:rPr lang="en-US" dirty="0"/>
              <a:t>	* Data mining was accurate</a:t>
            </a:r>
          </a:p>
          <a:p>
            <a:r>
              <a:rPr lang="en-US" dirty="0"/>
              <a:t>	* Inference is misleading</a:t>
            </a:r>
          </a:p>
        </p:txBody>
      </p:sp>
    </p:spTree>
    <p:extLst>
      <p:ext uri="{BB962C8B-B14F-4D97-AF65-F5344CB8AC3E}">
        <p14:creationId xmlns:p14="http://schemas.microsoft.com/office/powerpoint/2010/main" val="1141677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normAutofit/>
          </a:bodyPr>
          <a:lstStyle/>
          <a:p>
            <a:r>
              <a:rPr lang="en-US" b="1" dirty="0"/>
              <a:t>Testing</a:t>
            </a:r>
          </a:p>
        </p:txBody>
      </p:sp>
      <p:sp>
        <p:nvSpPr>
          <p:cNvPr id="12" name="TextBox 11"/>
          <p:cNvSpPr txBox="1"/>
          <p:nvPr/>
        </p:nvSpPr>
        <p:spPr>
          <a:xfrm>
            <a:off x="2000" y="844324"/>
            <a:ext cx="4588411" cy="2308324"/>
          </a:xfrm>
          <a:prstGeom prst="rect">
            <a:avLst/>
          </a:prstGeom>
          <a:noFill/>
        </p:spPr>
        <p:txBody>
          <a:bodyPr wrap="square" rtlCol="0">
            <a:spAutoFit/>
          </a:bodyPr>
          <a:lstStyle/>
          <a:p>
            <a:r>
              <a:rPr lang="en-US" dirty="0"/>
              <a:t>How do we assess if results are correct?</a:t>
            </a:r>
          </a:p>
          <a:p>
            <a:endParaRPr lang="en-US" dirty="0"/>
          </a:p>
          <a:p>
            <a:pPr marL="342900" indent="-342900">
              <a:buFont typeface="Arial" panose="020B0604020202020204" pitchFamily="34" charset="0"/>
              <a:buChar char="•"/>
            </a:pPr>
            <a:r>
              <a:rPr lang="en-US" dirty="0"/>
              <a:t>Print statements or the equivalent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Visual inspection using breakpoints</a:t>
            </a:r>
          </a:p>
          <a:p>
            <a:pPr marL="342900" indent="-342900">
              <a:buFont typeface="Arial" panose="020B0604020202020204" pitchFamily="34" charset="0"/>
              <a:buChar char="•"/>
            </a:pPr>
            <a:endParaRPr lang="en-US" dirty="0">
              <a:highlight>
                <a:srgbClr val="FFFF00"/>
              </a:highlight>
            </a:endParaRPr>
          </a:p>
          <a:p>
            <a:pPr marL="342900" indent="-342900">
              <a:buFont typeface="Arial" panose="020B0604020202020204" pitchFamily="34" charset="0"/>
              <a:buChar char="•"/>
            </a:pPr>
            <a:r>
              <a:rPr lang="en-US" dirty="0">
                <a:highlight>
                  <a:srgbClr val="FFFF00"/>
                </a:highlight>
              </a:rPr>
              <a:t>Send to a log file or a spread sheet</a:t>
            </a:r>
          </a:p>
          <a:p>
            <a:pPr marL="342900" indent="-34290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9</a:t>
            </a:fld>
            <a:endParaRPr lang="en-US" dirty="0"/>
          </a:p>
        </p:txBody>
      </p:sp>
      <p:sp>
        <p:nvSpPr>
          <p:cNvPr id="4" name="TextBox 3">
            <a:extLst>
              <a:ext uri="{FF2B5EF4-FFF2-40B4-BE49-F238E27FC236}">
                <a16:creationId xmlns:a16="http://schemas.microsoft.com/office/drawing/2014/main" id="{C3CCEEDE-180E-3786-F5E6-7D5C9D580EDB}"/>
              </a:ext>
            </a:extLst>
          </p:cNvPr>
          <p:cNvSpPr txBox="1"/>
          <p:nvPr/>
        </p:nvSpPr>
        <p:spPr>
          <a:xfrm>
            <a:off x="3847845" y="331398"/>
            <a:ext cx="8344156" cy="6186309"/>
          </a:xfrm>
          <a:prstGeom prst="rect">
            <a:avLst/>
          </a:prstGeom>
          <a:solidFill>
            <a:schemeClr val="accent6">
              <a:lumMod val="20000"/>
              <a:lumOff val="80000"/>
            </a:schemeClr>
          </a:solidFill>
        </p:spPr>
        <p:txBody>
          <a:bodyPr wrap="square" rtlCol="0">
            <a:spAutoFit/>
          </a:bodyPr>
          <a:lstStyle/>
          <a:p>
            <a:r>
              <a:rPr lang="en-US" dirty="0">
                <a:highlight>
                  <a:srgbClr val="FFFF00"/>
                </a:highlight>
              </a:rPr>
              <a:t>Regression testing </a:t>
            </a:r>
            <a:r>
              <a:rPr lang="en-US" dirty="0"/>
              <a:t>is a type of software testing that verifies that </a:t>
            </a:r>
            <a:r>
              <a:rPr lang="en-US" dirty="0">
                <a:highlight>
                  <a:srgbClr val="FFFF00"/>
                </a:highlight>
              </a:rPr>
              <a:t>changes</a:t>
            </a:r>
            <a:r>
              <a:rPr lang="en-US" dirty="0"/>
              <a:t> to a program or code </a:t>
            </a:r>
            <a:r>
              <a:rPr lang="en-US" dirty="0">
                <a:highlight>
                  <a:srgbClr val="FFFF00"/>
                </a:highlight>
              </a:rPr>
              <a:t>do not negatively impact existing features</a:t>
            </a:r>
            <a:r>
              <a:rPr lang="en-US" dirty="0"/>
              <a:t>: </a:t>
            </a:r>
          </a:p>
          <a:p>
            <a:r>
              <a:rPr lang="en-US" dirty="0"/>
              <a:t>  </a:t>
            </a:r>
          </a:p>
          <a:p>
            <a:r>
              <a:rPr lang="en-US" dirty="0"/>
              <a:t>When it's performed - Regression testing is performed after various changes, including:</a:t>
            </a:r>
          </a:p>
          <a:p>
            <a:pPr marL="285750" indent="-285750">
              <a:buFont typeface="Arial" panose="020B0604020202020204" pitchFamily="34" charset="0"/>
              <a:buChar char="•"/>
            </a:pPr>
            <a:r>
              <a:rPr lang="en-US" dirty="0"/>
              <a:t>Bug fixes </a:t>
            </a:r>
          </a:p>
          <a:p>
            <a:pPr marL="285750" indent="-285750">
              <a:buFont typeface="Arial" panose="020B0604020202020204" pitchFamily="34" charset="0"/>
              <a:buChar char="•"/>
            </a:pPr>
            <a:r>
              <a:rPr lang="en-US" dirty="0"/>
              <a:t>Software enhancements </a:t>
            </a:r>
          </a:p>
          <a:p>
            <a:pPr marL="285750" indent="-285750">
              <a:buFont typeface="Arial" panose="020B0604020202020204" pitchFamily="34" charset="0"/>
              <a:buChar char="•"/>
            </a:pPr>
            <a:r>
              <a:rPr lang="en-US" dirty="0"/>
              <a:t>Configuration adjustments </a:t>
            </a:r>
          </a:p>
          <a:p>
            <a:pPr marL="285750" indent="-285750">
              <a:buFont typeface="Arial" panose="020B0604020202020204" pitchFamily="34" charset="0"/>
              <a:buChar char="•"/>
            </a:pPr>
            <a:r>
              <a:rPr lang="en-US" dirty="0"/>
              <a:t>Optimizing the source code </a:t>
            </a:r>
          </a:p>
          <a:p>
            <a:r>
              <a:rPr lang="en-US" dirty="0"/>
              <a:t> </a:t>
            </a:r>
          </a:p>
          <a:p>
            <a:r>
              <a:rPr lang="en-US" dirty="0"/>
              <a:t>How it's performed - Regression testing involves re-running functional and non-functional tests that were originally scripted when known problems were first fixed. This can be done manually on small projects, but in most cases, automated testing tools are required. </a:t>
            </a:r>
          </a:p>
          <a:p>
            <a:r>
              <a:rPr lang="en-US" dirty="0"/>
              <a:t> </a:t>
            </a:r>
          </a:p>
          <a:p>
            <a:r>
              <a:rPr lang="en-US" dirty="0"/>
              <a:t> </a:t>
            </a:r>
          </a:p>
          <a:p>
            <a:r>
              <a:rPr lang="en-US" dirty="0"/>
              <a:t>Some best practices for regression testing include:</a:t>
            </a:r>
          </a:p>
          <a:p>
            <a:pPr marL="285750" indent="-285750">
              <a:buFont typeface="Arial" panose="020B0604020202020204" pitchFamily="34" charset="0"/>
              <a:buChar char="•"/>
            </a:pPr>
            <a:r>
              <a:rPr lang="en-US" dirty="0"/>
              <a:t>Maintaining an organized test suite</a:t>
            </a:r>
          </a:p>
          <a:p>
            <a:pPr marL="285750" indent="-285750">
              <a:buFont typeface="Arial" panose="020B0604020202020204" pitchFamily="34" charset="0"/>
              <a:buChar char="•"/>
            </a:pPr>
            <a:r>
              <a:rPr lang="en-US" dirty="0"/>
              <a:t>Prioritizing test cases</a:t>
            </a:r>
          </a:p>
          <a:p>
            <a:pPr marL="285750" indent="-285750">
              <a:buFont typeface="Arial" panose="020B0604020202020204" pitchFamily="34" charset="0"/>
              <a:buChar char="•"/>
            </a:pPr>
            <a:r>
              <a:rPr lang="en-US" dirty="0"/>
              <a:t>Automating repetitive tests</a:t>
            </a:r>
          </a:p>
          <a:p>
            <a:pPr marL="285750" indent="-285750">
              <a:buFont typeface="Arial" panose="020B0604020202020204" pitchFamily="34" charset="0"/>
              <a:buChar char="•"/>
            </a:pPr>
            <a:r>
              <a:rPr lang="en-US" dirty="0"/>
              <a:t>Using version control</a:t>
            </a:r>
          </a:p>
          <a:p>
            <a:pPr marL="285750" indent="-285750">
              <a:buFont typeface="Arial" panose="020B0604020202020204" pitchFamily="34" charset="0"/>
              <a:buChar char="•"/>
            </a:pPr>
            <a:r>
              <a:rPr lang="en-US" dirty="0"/>
              <a:t>Practicing effective defect tracking and reporting</a:t>
            </a:r>
          </a:p>
          <a:p>
            <a:pPr marL="285750" indent="-285750">
              <a:buFont typeface="Arial" panose="020B0604020202020204" pitchFamily="34" charset="0"/>
              <a:buChar char="•"/>
            </a:pPr>
            <a:r>
              <a:rPr lang="en-US" dirty="0"/>
              <a:t>Monitoring regression testing metrics</a:t>
            </a:r>
          </a:p>
        </p:txBody>
      </p:sp>
      <p:sp>
        <p:nvSpPr>
          <p:cNvPr id="6" name="TextBox 5">
            <a:extLst>
              <a:ext uri="{FF2B5EF4-FFF2-40B4-BE49-F238E27FC236}">
                <a16:creationId xmlns:a16="http://schemas.microsoft.com/office/drawing/2014/main" id="{7FA67AF4-EAEE-CFB3-FF80-91AB643AEACB}"/>
              </a:ext>
            </a:extLst>
          </p:cNvPr>
          <p:cNvSpPr txBox="1"/>
          <p:nvPr/>
        </p:nvSpPr>
        <p:spPr>
          <a:xfrm>
            <a:off x="9358794" y="6124636"/>
            <a:ext cx="2884349" cy="338554"/>
          </a:xfrm>
          <a:prstGeom prst="rect">
            <a:avLst/>
          </a:prstGeom>
          <a:noFill/>
        </p:spPr>
        <p:txBody>
          <a:bodyPr wrap="square" rtlCol="0">
            <a:spAutoFit/>
          </a:bodyPr>
          <a:lstStyle/>
          <a:p>
            <a:r>
              <a:rPr lang="en-US" sz="1600" dirty="0">
                <a:solidFill>
                  <a:schemeClr val="accent1">
                    <a:lumMod val="75000"/>
                  </a:schemeClr>
                </a:solidFill>
              </a:rPr>
              <a:t>Google generative AI (modified)</a:t>
            </a:r>
          </a:p>
        </p:txBody>
      </p:sp>
    </p:spTree>
    <p:extLst>
      <p:ext uri="{BB962C8B-B14F-4D97-AF65-F5344CB8AC3E}">
        <p14:creationId xmlns:p14="http://schemas.microsoft.com/office/powerpoint/2010/main" val="1815309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107665</TotalTime>
  <Words>6747</Words>
  <Application>Microsoft Office PowerPoint</Application>
  <PresentationFormat>Widescreen</PresentationFormat>
  <Paragraphs>1122</Paragraphs>
  <Slides>62</Slides>
  <Notes>36</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62</vt:i4>
      </vt:variant>
    </vt:vector>
  </HeadingPairs>
  <TitlesOfParts>
    <vt:vector size="74" baseType="lpstr">
      <vt:lpstr>Arial</vt:lpstr>
      <vt:lpstr>Calibri</vt:lpstr>
      <vt:lpstr>Calibri Light</vt:lpstr>
      <vt:lpstr>Cascadia Mono</vt:lpstr>
      <vt:lpstr>Consolas</vt:lpstr>
      <vt:lpstr>Courier New</vt:lpstr>
      <vt:lpstr>Wingdings</vt:lpstr>
      <vt:lpstr>Office Theme</vt:lpstr>
      <vt:lpstr>1_Office Theme</vt:lpstr>
      <vt:lpstr>2_Office Theme</vt:lpstr>
      <vt:lpstr>3_Office Theme</vt:lpstr>
      <vt:lpstr>4_Office Theme</vt:lpstr>
      <vt:lpstr>PowerPoint Presentation</vt:lpstr>
      <vt:lpstr>Outline for today’s class</vt:lpstr>
      <vt:lpstr>Status updates</vt:lpstr>
      <vt:lpstr>PowerPoint Presentation</vt:lpstr>
      <vt:lpstr>Testing</vt:lpstr>
      <vt:lpstr>Testing</vt:lpstr>
      <vt:lpstr>Testing</vt:lpstr>
      <vt:lpstr>Testing</vt:lpstr>
      <vt:lpstr>Testing</vt:lpstr>
      <vt:lpstr>Testing</vt:lpstr>
      <vt:lpstr>Testing</vt:lpstr>
      <vt:lpstr>Testing</vt:lpstr>
      <vt:lpstr>Testing</vt:lpstr>
      <vt:lpstr>Testing</vt:lpstr>
      <vt:lpstr>Testing</vt:lpstr>
      <vt:lpstr>PowerPoint Presentation</vt:lpstr>
      <vt:lpstr>Junit (example of how to create Drivers for testing when “upper” levels are missing. And much more…)</vt:lpstr>
      <vt:lpstr>More on testing</vt:lpstr>
      <vt:lpstr>More on testing</vt:lpstr>
      <vt:lpstr>More on testing</vt:lpstr>
      <vt:lpstr>Testing</vt:lpstr>
      <vt:lpstr>Testing</vt:lpstr>
      <vt:lpstr>Testing</vt:lpstr>
      <vt:lpstr>Project</vt:lpstr>
      <vt:lpstr>Unit testing</vt:lpstr>
      <vt:lpstr>Unit testing</vt:lpstr>
      <vt:lpstr>Unit testing</vt:lpstr>
      <vt:lpstr>Unit testing</vt:lpstr>
      <vt:lpstr>Integration testing</vt:lpstr>
      <vt:lpstr>PowerPoint Presentation</vt:lpstr>
      <vt:lpstr>PowerPoint Presentation</vt:lpstr>
      <vt:lpstr>PowerPoint Presentation</vt:lpstr>
      <vt:lpstr>PowerPoint Presentation</vt:lpstr>
      <vt:lpstr>PowerPoint Presentation</vt:lpstr>
      <vt:lpstr>PowerPoint Presentation</vt:lpstr>
      <vt:lpstr>Design patterns</vt:lpstr>
      <vt:lpstr>Design Patterns  </vt:lpstr>
      <vt:lpstr>PowerPoint Presentation</vt:lpstr>
      <vt:lpstr>PowerPoint Presentation</vt:lpstr>
      <vt:lpstr>PowerPoint Presentation</vt:lpstr>
      <vt:lpstr>Selected Design Pattern Examples: Adapter</vt:lpstr>
      <vt:lpstr>Selected Design Pattern Examples: Iterator</vt:lpstr>
      <vt:lpstr>PowerPoint Presentation</vt:lpstr>
      <vt:lpstr>Selected Design Pattern Examples: Iterator</vt:lpstr>
      <vt:lpstr>Selected Design Pattern Examples: Iterator</vt:lpstr>
      <vt:lpstr>PowerPoint Presentation</vt:lpstr>
      <vt:lpstr>Selected Design Pattern Examples: Iterator</vt:lpstr>
      <vt:lpstr>Selected Design Pattern Examples: Iterator</vt:lpstr>
      <vt:lpstr>PowerPoint Presentation</vt:lpstr>
      <vt:lpstr>Leftovers: Iterator design pattern</vt:lpstr>
      <vt:lpstr>Leftovers: Iterator design pattern</vt:lpstr>
      <vt:lpstr>Leftovers: Iterator design pattern</vt:lpstr>
      <vt:lpstr>Leftovers: Iterator design pattern</vt:lpstr>
      <vt:lpstr>Leftovers: Iterator design pattern</vt:lpstr>
      <vt:lpstr>Leftovers: Iterator design pattern</vt:lpstr>
      <vt:lpstr>Leftovers: Iterator design pattern</vt:lpstr>
      <vt:lpstr>Selected Design Pattern Examples: Observer or Pub/Sub</vt:lpstr>
      <vt:lpstr>Selected Design Pattern Examples: Observer or Pub/Sub</vt:lpstr>
      <vt:lpstr>Design Patterns summary</vt:lpstr>
      <vt:lpstr>Considerations</vt:lpstr>
      <vt:lpstr>Homework</vt:lpstr>
      <vt:lpstr>Project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CISC-6100: Software Engineering</dc:title>
  <dc:creator>Bill</dc:creator>
  <cp:lastModifiedBy>Bill Lord</cp:lastModifiedBy>
  <cp:revision>685</cp:revision>
  <cp:lastPrinted>2023-12-19T15:34:31Z</cp:lastPrinted>
  <dcterms:created xsi:type="dcterms:W3CDTF">2019-08-29T14:53:23Z</dcterms:created>
  <dcterms:modified xsi:type="dcterms:W3CDTF">2024-11-14T20:00:43Z</dcterms:modified>
</cp:coreProperties>
</file>